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72" r:id="rId6"/>
    <p:sldId id="268" r:id="rId7"/>
    <p:sldId id="269" r:id="rId8"/>
    <p:sldId id="270" r:id="rId9"/>
    <p:sldId id="271" r:id="rId10"/>
    <p:sldId id="267" r:id="rId11"/>
  </p:sldIdLst>
  <p:sldSz cx="6858000" cy="9906000" type="A4"/>
  <p:notesSz cx="6858000" cy="9144000"/>
  <p:embeddedFontLst>
    <p:embeddedFont>
      <p:font typeface="Momopresentation Updated 2" panose="02000503000000000000" pitchFamily="2" charset="0"/>
      <p:regular r:id="rId12"/>
    </p:embeddedFont>
    <p:embeddedFont>
      <p:font typeface="Pangolin" panose="00000500000000000000" pitchFamily="2" charset="0"/>
      <p:regular r:id="rId13"/>
    </p:embeddedFont>
    <p:embeddedFont>
      <p:font typeface="Segoe UI" panose="020B0502040204020203" pitchFamily="34" charset="0"/>
      <p:regular r:id="rId14"/>
      <p:bold r:id="rId15"/>
      <p:italic r:id="rId16"/>
      <p:boldItalic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FEFEF"/>
    <a:srgbClr val="A4A4A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79" autoAdjust="0"/>
    <p:restoredTop sz="95847" autoAdjust="0"/>
  </p:normalViewPr>
  <p:slideViewPr>
    <p:cSldViewPr snapToGrid="0">
      <p:cViewPr>
        <p:scale>
          <a:sx n="150" d="100"/>
          <a:sy n="150" d="100"/>
        </p:scale>
        <p:origin x="1344" y="108"/>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C5EFF93-8BE8-413F-BBCD-EA10D94C147E}"/>
    <pc:docChg chg="undo custSel addSld delSld modSld">
      <pc:chgData name="de-Jesus-Oliveira Victor-Adriel" userId="a708fc36-3c1b-42ab-b5e9-2e1fa3c6605e" providerId="ADAL" clId="{6C5EFF93-8BE8-413F-BBCD-EA10D94C147E}" dt="2023-06-04T15:52:57.300" v="8880" actId="962"/>
      <pc:docMkLst>
        <pc:docMk/>
      </pc:docMkLst>
      <pc:sldChg chg="addSp delSp modSp del mod">
        <pc:chgData name="de-Jesus-Oliveira Victor-Adriel" userId="a708fc36-3c1b-42ab-b5e9-2e1fa3c6605e" providerId="ADAL" clId="{6C5EFF93-8BE8-413F-BBCD-EA10D94C147E}" dt="2023-06-04T15:43:56.909" v="8651" actId="47"/>
        <pc:sldMkLst>
          <pc:docMk/>
          <pc:sldMk cId="2988456279" sldId="265"/>
        </pc:sldMkLst>
        <pc:spChg chg="mod">
          <ac:chgData name="de-Jesus-Oliveira Victor-Adriel" userId="a708fc36-3c1b-42ab-b5e9-2e1fa3c6605e" providerId="ADAL" clId="{6C5EFF93-8BE8-413F-BBCD-EA10D94C147E}" dt="2023-05-31T15:41:39.161" v="6156" actId="14100"/>
          <ac:spMkLst>
            <pc:docMk/>
            <pc:sldMk cId="2988456279" sldId="265"/>
            <ac:spMk id="4" creationId="{82B15DD6-0713-4687-9E23-12B35F8AE7CE}"/>
          </ac:spMkLst>
        </pc:spChg>
        <pc:graphicFrameChg chg="add del mod">
          <ac:chgData name="de-Jesus-Oliveira Victor-Adriel" userId="a708fc36-3c1b-42ab-b5e9-2e1fa3c6605e" providerId="ADAL" clId="{6C5EFF93-8BE8-413F-BBCD-EA10D94C147E}" dt="2023-05-29T09:51:24.486" v="14" actId="478"/>
          <ac:graphicFrameMkLst>
            <pc:docMk/>
            <pc:sldMk cId="2988456279" sldId="265"/>
            <ac:graphicFrameMk id="2" creationId="{189F7BA4-1509-ABB7-42C3-EB3F437C6D4B}"/>
          </ac:graphicFrameMkLst>
        </pc:graphicFrameChg>
      </pc:sldChg>
      <pc:sldChg chg="del">
        <pc:chgData name="de-Jesus-Oliveira Victor-Adriel" userId="a708fc36-3c1b-42ab-b5e9-2e1fa3c6605e" providerId="ADAL" clId="{6C5EFF93-8BE8-413F-BBCD-EA10D94C147E}" dt="2023-05-29T09:51:49.217" v="20" actId="47"/>
        <pc:sldMkLst>
          <pc:docMk/>
          <pc:sldMk cId="1717017816" sldId="266"/>
        </pc:sldMkLst>
      </pc:sldChg>
      <pc:sldChg chg="modSp mod">
        <pc:chgData name="de-Jesus-Oliveira Victor-Adriel" userId="a708fc36-3c1b-42ab-b5e9-2e1fa3c6605e" providerId="ADAL" clId="{6C5EFF93-8BE8-413F-BBCD-EA10D94C147E}" dt="2023-06-04T15:51:49.201" v="8802" actId="33553"/>
        <pc:sldMkLst>
          <pc:docMk/>
          <pc:sldMk cId="171183961" sldId="267"/>
        </pc:sldMkLst>
        <pc:spChg chg="mod">
          <ac:chgData name="de-Jesus-Oliveira Victor-Adriel" userId="a708fc36-3c1b-42ab-b5e9-2e1fa3c6605e" providerId="ADAL" clId="{6C5EFF93-8BE8-413F-BBCD-EA10D94C147E}" dt="2023-06-04T15:51:49.201" v="8802" actId="33553"/>
          <ac:spMkLst>
            <pc:docMk/>
            <pc:sldMk cId="171183961" sldId="267"/>
            <ac:spMk id="3" creationId="{71D4894D-6AB9-B115-8F2A-CC5FB193928B}"/>
          </ac:spMkLst>
        </pc:spChg>
      </pc:sldChg>
      <pc:sldChg chg="addSp delSp modSp mod">
        <pc:chgData name="de-Jesus-Oliveira Victor-Adriel" userId="a708fc36-3c1b-42ab-b5e9-2e1fa3c6605e" providerId="ADAL" clId="{6C5EFF93-8BE8-413F-BBCD-EA10D94C147E}" dt="2023-06-04T15:51:07.388" v="8795" actId="6549"/>
        <pc:sldMkLst>
          <pc:docMk/>
          <pc:sldMk cId="2478332003" sldId="268"/>
        </pc:sldMkLst>
        <pc:spChg chg="add mod ord modVis">
          <ac:chgData name="de-Jesus-Oliveira Victor-Adriel" userId="a708fc36-3c1b-42ab-b5e9-2e1fa3c6605e" providerId="ADAL" clId="{6C5EFF93-8BE8-413F-BBCD-EA10D94C147E}" dt="2023-06-04T15:46:12.261" v="8696" actId="33935"/>
          <ac:spMkLst>
            <pc:docMk/>
            <pc:sldMk cId="2478332003" sldId="268"/>
            <ac:spMk id="2" creationId="{F9283B52-7234-3635-EC15-0AC9AF90B595}"/>
          </ac:spMkLst>
        </pc:spChg>
        <pc:spChg chg="add mod ord modVis">
          <ac:chgData name="de-Jesus-Oliveira Victor-Adriel" userId="a708fc36-3c1b-42ab-b5e9-2e1fa3c6605e" providerId="ADAL" clId="{6C5EFF93-8BE8-413F-BBCD-EA10D94C147E}" dt="2023-06-04T15:46:12.261" v="8696" actId="33935"/>
          <ac:spMkLst>
            <pc:docMk/>
            <pc:sldMk cId="2478332003" sldId="268"/>
            <ac:spMk id="4" creationId="{D5E5EB55-FCA9-B66D-135B-F155C438525A}"/>
          </ac:spMkLst>
        </pc:spChg>
        <pc:spChg chg="add mod ord modVis">
          <ac:chgData name="de-Jesus-Oliveira Victor-Adriel" userId="a708fc36-3c1b-42ab-b5e9-2e1fa3c6605e" providerId="ADAL" clId="{6C5EFF93-8BE8-413F-BBCD-EA10D94C147E}" dt="2023-06-04T15:46:12.261" v="8696" actId="33935"/>
          <ac:spMkLst>
            <pc:docMk/>
            <pc:sldMk cId="2478332003" sldId="268"/>
            <ac:spMk id="5" creationId="{90F75F61-5A76-5BD5-2F5B-0DB72E02F91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6" creationId="{8A8AE781-4804-55E6-09C2-F3F5267E33F3}"/>
          </ac:spMkLst>
        </pc:spChg>
        <pc:spChg chg="add mod ord modVis">
          <ac:chgData name="de-Jesus-Oliveira Victor-Adriel" userId="a708fc36-3c1b-42ab-b5e9-2e1fa3c6605e" providerId="ADAL" clId="{6C5EFF93-8BE8-413F-BBCD-EA10D94C147E}" dt="2023-06-04T15:46:12.261" v="8696" actId="33935"/>
          <ac:spMkLst>
            <pc:docMk/>
            <pc:sldMk cId="2478332003" sldId="268"/>
            <ac:spMk id="7" creationId="{D0C535E4-A63A-BB67-D555-102CED85408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8" creationId="{66A91B42-F5D4-F557-4F50-B915BCD81CE4}"/>
          </ac:spMkLst>
        </pc:spChg>
        <pc:spChg chg="add mod ord modVis">
          <ac:chgData name="de-Jesus-Oliveira Victor-Adriel" userId="a708fc36-3c1b-42ab-b5e9-2e1fa3c6605e" providerId="ADAL" clId="{6C5EFF93-8BE8-413F-BBCD-EA10D94C147E}" dt="2023-06-04T15:46:12.261" v="8696" actId="33935"/>
          <ac:spMkLst>
            <pc:docMk/>
            <pc:sldMk cId="2478332003" sldId="268"/>
            <ac:spMk id="9" creationId="{3627C5E3-D5EE-6AC3-47BC-479A4A8D5E15}"/>
          </ac:spMkLst>
        </pc:spChg>
        <pc:spChg chg="add mod ord modVis">
          <ac:chgData name="de-Jesus-Oliveira Victor-Adriel" userId="a708fc36-3c1b-42ab-b5e9-2e1fa3c6605e" providerId="ADAL" clId="{6C5EFF93-8BE8-413F-BBCD-EA10D94C147E}" dt="2023-06-04T15:51:07.388" v="8795" actId="6549"/>
          <ac:spMkLst>
            <pc:docMk/>
            <pc:sldMk cId="2478332003" sldId="268"/>
            <ac:spMk id="10" creationId="{720F3D59-4ABF-58A5-8EF8-28E09FDAEA2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1" creationId="{44BDF201-A70F-F7D4-FC11-C74E70CB342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2" creationId="{5F8FE5C0-B8C4-715D-0006-151EC047DD4C}"/>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3" creationId="{A59A5430-CB10-B2A8-5C83-A3D78CA3BDE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4" creationId="{61113EC9-CD55-B591-449B-8CD4EEF9E7CF}"/>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5" creationId="{9E649E8F-B936-9A1D-DD7F-B669CF43C49C}"/>
          </ac:spMkLst>
        </pc:spChg>
        <pc:spChg chg="add mod ord">
          <ac:chgData name="de-Jesus-Oliveira Victor-Adriel" userId="a708fc36-3c1b-42ab-b5e9-2e1fa3c6605e" providerId="ADAL" clId="{6C5EFF93-8BE8-413F-BBCD-EA10D94C147E}" dt="2023-06-04T15:46:05.151" v="8693" actId="164"/>
          <ac:spMkLst>
            <pc:docMk/>
            <pc:sldMk cId="2478332003" sldId="268"/>
            <ac:spMk id="16" creationId="{B83C0C50-8303-99EE-6847-7A9140E9A14C}"/>
          </ac:spMkLst>
        </pc:spChg>
        <pc:spChg chg="add mod ord">
          <ac:chgData name="de-Jesus-Oliveira Victor-Adriel" userId="a708fc36-3c1b-42ab-b5e9-2e1fa3c6605e" providerId="ADAL" clId="{6C5EFF93-8BE8-413F-BBCD-EA10D94C147E}" dt="2023-06-04T15:46:05.151" v="8693" actId="164"/>
          <ac:spMkLst>
            <pc:docMk/>
            <pc:sldMk cId="2478332003" sldId="268"/>
            <ac:spMk id="17" creationId="{82BE3318-6925-52ED-E7AF-7CFC095F23BA}"/>
          </ac:spMkLst>
        </pc:spChg>
        <pc:spChg chg="add mod ord">
          <ac:chgData name="de-Jesus-Oliveira Victor-Adriel" userId="a708fc36-3c1b-42ab-b5e9-2e1fa3c6605e" providerId="ADAL" clId="{6C5EFF93-8BE8-413F-BBCD-EA10D94C147E}" dt="2023-06-04T15:46:05.151" v="8693" actId="164"/>
          <ac:spMkLst>
            <pc:docMk/>
            <pc:sldMk cId="2478332003" sldId="268"/>
            <ac:spMk id="18" creationId="{CCDF89C6-7E5F-AE63-92D1-5E57C60309A1}"/>
          </ac:spMkLst>
        </pc:spChg>
        <pc:spChg chg="add mod ord">
          <ac:chgData name="de-Jesus-Oliveira Victor-Adriel" userId="a708fc36-3c1b-42ab-b5e9-2e1fa3c6605e" providerId="ADAL" clId="{6C5EFF93-8BE8-413F-BBCD-EA10D94C147E}" dt="2023-06-04T15:46:05.151" v="8693" actId="164"/>
          <ac:spMkLst>
            <pc:docMk/>
            <pc:sldMk cId="2478332003" sldId="268"/>
            <ac:spMk id="19" creationId="{5B321C9A-B3CD-04CE-E6B6-E682D7341CB1}"/>
          </ac:spMkLst>
        </pc:spChg>
        <pc:spChg chg="add mod ord">
          <ac:chgData name="de-Jesus-Oliveira Victor-Adriel" userId="a708fc36-3c1b-42ab-b5e9-2e1fa3c6605e" providerId="ADAL" clId="{6C5EFF93-8BE8-413F-BBCD-EA10D94C147E}" dt="2023-06-04T15:46:05.151" v="8693" actId="164"/>
          <ac:spMkLst>
            <pc:docMk/>
            <pc:sldMk cId="2478332003" sldId="268"/>
            <ac:spMk id="20" creationId="{CF07F43C-0C30-9524-8781-43D333A9DB06}"/>
          </ac:spMkLst>
        </pc:spChg>
        <pc:spChg chg="add mod ord">
          <ac:chgData name="de-Jesus-Oliveira Victor-Adriel" userId="a708fc36-3c1b-42ab-b5e9-2e1fa3c6605e" providerId="ADAL" clId="{6C5EFF93-8BE8-413F-BBCD-EA10D94C147E}" dt="2023-06-04T15:46:05.151" v="8693" actId="164"/>
          <ac:spMkLst>
            <pc:docMk/>
            <pc:sldMk cId="2478332003" sldId="268"/>
            <ac:spMk id="21" creationId="{DE486DDA-B478-B004-0079-E1CFA2C7411D}"/>
          </ac:spMkLst>
        </pc:spChg>
        <pc:spChg chg="add mod ord">
          <ac:chgData name="de-Jesus-Oliveira Victor-Adriel" userId="a708fc36-3c1b-42ab-b5e9-2e1fa3c6605e" providerId="ADAL" clId="{6C5EFF93-8BE8-413F-BBCD-EA10D94C147E}" dt="2023-06-04T15:46:05.151" v="8693" actId="164"/>
          <ac:spMkLst>
            <pc:docMk/>
            <pc:sldMk cId="2478332003" sldId="268"/>
            <ac:spMk id="22" creationId="{3451373B-BA20-EABA-9D9A-77286692876B}"/>
          </ac:spMkLst>
        </pc:spChg>
        <pc:spChg chg="add mod ord">
          <ac:chgData name="de-Jesus-Oliveira Victor-Adriel" userId="a708fc36-3c1b-42ab-b5e9-2e1fa3c6605e" providerId="ADAL" clId="{6C5EFF93-8BE8-413F-BBCD-EA10D94C147E}" dt="2023-06-04T15:46:05.151" v="8693" actId="164"/>
          <ac:spMkLst>
            <pc:docMk/>
            <pc:sldMk cId="2478332003" sldId="268"/>
            <ac:spMk id="23" creationId="{601BD48D-78B0-5C19-E22E-518F76D2E251}"/>
          </ac:spMkLst>
        </pc:spChg>
        <pc:spChg chg="add mod ord">
          <ac:chgData name="de-Jesus-Oliveira Victor-Adriel" userId="a708fc36-3c1b-42ab-b5e9-2e1fa3c6605e" providerId="ADAL" clId="{6C5EFF93-8BE8-413F-BBCD-EA10D94C147E}" dt="2023-06-04T15:46:05.151" v="8693" actId="164"/>
          <ac:spMkLst>
            <pc:docMk/>
            <pc:sldMk cId="2478332003" sldId="268"/>
            <ac:spMk id="24" creationId="{267538CD-CFD5-B493-BBE1-A3B27EB5AD52}"/>
          </ac:spMkLst>
        </pc:spChg>
        <pc:spChg chg="add mod ord">
          <ac:chgData name="de-Jesus-Oliveira Victor-Adriel" userId="a708fc36-3c1b-42ab-b5e9-2e1fa3c6605e" providerId="ADAL" clId="{6C5EFF93-8BE8-413F-BBCD-EA10D94C147E}" dt="2023-06-04T15:46:05.151" v="8693" actId="164"/>
          <ac:spMkLst>
            <pc:docMk/>
            <pc:sldMk cId="2478332003" sldId="268"/>
            <ac:spMk id="25" creationId="{7F3D909A-D850-27C4-527C-338BEE673644}"/>
          </ac:spMkLst>
        </pc:spChg>
        <pc:spChg chg="add mod ord">
          <ac:chgData name="de-Jesus-Oliveira Victor-Adriel" userId="a708fc36-3c1b-42ab-b5e9-2e1fa3c6605e" providerId="ADAL" clId="{6C5EFF93-8BE8-413F-BBCD-EA10D94C147E}" dt="2023-06-04T15:46:05.151" v="8693" actId="164"/>
          <ac:spMkLst>
            <pc:docMk/>
            <pc:sldMk cId="2478332003" sldId="268"/>
            <ac:spMk id="26" creationId="{ACBAAF89-77CC-8AEC-D158-FB67E51F7D71}"/>
          </ac:spMkLst>
        </pc:spChg>
        <pc:spChg chg="add del">
          <ac:chgData name="de-Jesus-Oliveira Victor-Adriel" userId="a708fc36-3c1b-42ab-b5e9-2e1fa3c6605e" providerId="ADAL" clId="{6C5EFF93-8BE8-413F-BBCD-EA10D94C147E}" dt="2023-05-30T14:07:32.706" v="5934" actId="478"/>
          <ac:spMkLst>
            <pc:docMk/>
            <pc:sldMk cId="2478332003" sldId="268"/>
            <ac:spMk id="27" creationId="{C3657CBF-D48B-77D9-BE16-2870314BDBE8}"/>
          </ac:spMkLst>
        </pc:spChg>
        <pc:spChg chg="add mod ord">
          <ac:chgData name="de-Jesus-Oliveira Victor-Adriel" userId="a708fc36-3c1b-42ab-b5e9-2e1fa3c6605e" providerId="ADAL" clId="{6C5EFF93-8BE8-413F-BBCD-EA10D94C147E}" dt="2023-06-04T15:46:05.151" v="8693" actId="164"/>
          <ac:spMkLst>
            <pc:docMk/>
            <pc:sldMk cId="2478332003" sldId="268"/>
            <ac:spMk id="28" creationId="{48AB3A8E-1B27-34E9-888E-AEB4CE9F3D0B}"/>
          </ac:spMkLst>
        </pc:spChg>
        <pc:grpChg chg="add mod">
          <ac:chgData name="de-Jesus-Oliveira Victor-Adriel" userId="a708fc36-3c1b-42ab-b5e9-2e1fa3c6605e" providerId="ADAL" clId="{6C5EFF93-8BE8-413F-BBCD-EA10D94C147E}" dt="2023-06-04T15:46:07.212" v="8694" actId="962"/>
          <ac:grpSpMkLst>
            <pc:docMk/>
            <pc:sldMk cId="2478332003" sldId="268"/>
            <ac:grpSpMk id="27" creationId="{D963737C-6F1F-89E4-CADF-76A6DF842348}"/>
          </ac:grpSpMkLst>
        </pc:grpChg>
        <pc:picChg chg="mod">
          <ac:chgData name="de-Jesus-Oliveira Victor-Adriel" userId="a708fc36-3c1b-42ab-b5e9-2e1fa3c6605e" providerId="ADAL" clId="{6C5EFF93-8BE8-413F-BBCD-EA10D94C147E}" dt="2023-06-04T15:46:10.173" v="8695" actId="962"/>
          <ac:picMkLst>
            <pc:docMk/>
            <pc:sldMk cId="2478332003" sldId="268"/>
            <ac:picMk id="3" creationId="{38618DF4-E141-4489-A906-25217507E7CB}"/>
          </ac:picMkLst>
        </pc:picChg>
      </pc:sldChg>
      <pc:sldChg chg="addSp modSp mod">
        <pc:chgData name="de-Jesus-Oliveira Victor-Adriel" userId="a708fc36-3c1b-42ab-b5e9-2e1fa3c6605e" providerId="ADAL" clId="{6C5EFF93-8BE8-413F-BBCD-EA10D94C147E}" dt="2023-06-04T15:51:19.825" v="8799" actId="33553"/>
        <pc:sldMkLst>
          <pc:docMk/>
          <pc:sldMk cId="3603289315" sldId="269"/>
        </pc:sldMkLst>
        <pc:spChg chg="add mod ord modVis">
          <ac:chgData name="de-Jesus-Oliveira Victor-Adriel" userId="a708fc36-3c1b-42ab-b5e9-2e1fa3c6605e" providerId="ADAL" clId="{6C5EFF93-8BE8-413F-BBCD-EA10D94C147E}" dt="2023-06-04T15:47:44.711" v="8729" actId="33935"/>
          <ac:spMkLst>
            <pc:docMk/>
            <pc:sldMk cId="3603289315" sldId="269"/>
            <ac:spMk id="2" creationId="{19E18858-DB5E-45AE-2FED-BB71B4B50B5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4" creationId="{5175C539-4512-6B07-7609-0B2418D559B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5" creationId="{389EC87D-63C9-DB0A-BC1C-752BFE67352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6" creationId="{728F6D9C-E189-63D3-DF41-00F380EC4DA9}"/>
          </ac:spMkLst>
        </pc:spChg>
        <pc:spChg chg="add mod ord modVis">
          <ac:chgData name="de-Jesus-Oliveira Victor-Adriel" userId="a708fc36-3c1b-42ab-b5e9-2e1fa3c6605e" providerId="ADAL" clId="{6C5EFF93-8BE8-413F-BBCD-EA10D94C147E}" dt="2023-06-04T15:47:44.711" v="8729" actId="33935"/>
          <ac:spMkLst>
            <pc:docMk/>
            <pc:sldMk cId="3603289315" sldId="269"/>
            <ac:spMk id="7" creationId="{5076C23E-2F56-BEE8-C425-ACFFBA0FBD4A}"/>
          </ac:spMkLst>
        </pc:spChg>
        <pc:spChg chg="add mod ord modVis">
          <ac:chgData name="de-Jesus-Oliveira Victor-Adriel" userId="a708fc36-3c1b-42ab-b5e9-2e1fa3c6605e" providerId="ADAL" clId="{6C5EFF93-8BE8-413F-BBCD-EA10D94C147E}" dt="2023-06-04T15:47:44.711" v="8729" actId="33935"/>
          <ac:spMkLst>
            <pc:docMk/>
            <pc:sldMk cId="3603289315" sldId="269"/>
            <ac:spMk id="8" creationId="{71408090-A276-8031-F131-9F39D90A796C}"/>
          </ac:spMkLst>
        </pc:spChg>
        <pc:spChg chg="add mod ord modVis">
          <ac:chgData name="de-Jesus-Oliveira Victor-Adriel" userId="a708fc36-3c1b-42ab-b5e9-2e1fa3c6605e" providerId="ADAL" clId="{6C5EFF93-8BE8-413F-BBCD-EA10D94C147E}" dt="2023-06-04T15:51:19.825" v="8799" actId="33553"/>
          <ac:spMkLst>
            <pc:docMk/>
            <pc:sldMk cId="3603289315" sldId="269"/>
            <ac:spMk id="9" creationId="{37A6FF85-C497-9256-235B-4A0DE02BE81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0" creationId="{F5230797-C3F3-0845-6B2C-7F89A796BB8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1" creationId="{A5602F38-FB10-EBF4-5932-B0B6F81C25FD}"/>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2" creationId="{6277A897-0E03-3BBC-49C4-636D6DFAFED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3" creationId="{C8327210-5CD9-5991-E5D9-B57885650E7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4" creationId="{0F2B1A3C-AE66-B2C0-5DE3-59DD2A39389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5" creationId="{5F5E1EC4-C8FE-B785-52A8-2B9CEE3B218E}"/>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6" creationId="{76F79781-CED0-4E77-0B47-64C78979D5D9}"/>
          </ac:spMkLst>
        </pc:spChg>
        <pc:spChg chg="add mod ord">
          <ac:chgData name="de-Jesus-Oliveira Victor-Adriel" userId="a708fc36-3c1b-42ab-b5e9-2e1fa3c6605e" providerId="ADAL" clId="{6C5EFF93-8BE8-413F-BBCD-EA10D94C147E}" dt="2023-06-04T15:47:40.601" v="8727" actId="962"/>
          <ac:spMkLst>
            <pc:docMk/>
            <pc:sldMk cId="3603289315" sldId="269"/>
            <ac:spMk id="17" creationId="{FE7B1172-1E42-57B5-0B66-FF338E555B87}"/>
          </ac:spMkLst>
        </pc:spChg>
        <pc:spChg chg="add mod ord">
          <ac:chgData name="de-Jesus-Oliveira Victor-Adriel" userId="a708fc36-3c1b-42ab-b5e9-2e1fa3c6605e" providerId="ADAL" clId="{6C5EFF93-8BE8-413F-BBCD-EA10D94C147E}" dt="2023-06-04T15:47:40.601" v="8727" actId="962"/>
          <ac:spMkLst>
            <pc:docMk/>
            <pc:sldMk cId="3603289315" sldId="269"/>
            <ac:spMk id="18" creationId="{EB578D19-514A-3BA6-7BB2-18E0DAEDB1FF}"/>
          </ac:spMkLst>
        </pc:spChg>
        <pc:spChg chg="add mod ord">
          <ac:chgData name="de-Jesus-Oliveira Victor-Adriel" userId="a708fc36-3c1b-42ab-b5e9-2e1fa3c6605e" providerId="ADAL" clId="{6C5EFF93-8BE8-413F-BBCD-EA10D94C147E}" dt="2023-06-04T15:47:40.601" v="8727" actId="962"/>
          <ac:spMkLst>
            <pc:docMk/>
            <pc:sldMk cId="3603289315" sldId="269"/>
            <ac:spMk id="19" creationId="{3F0E2F6C-9375-2BB1-E3DF-E6A828D05BC1}"/>
          </ac:spMkLst>
        </pc:spChg>
        <pc:spChg chg="add mod ord">
          <ac:chgData name="de-Jesus-Oliveira Victor-Adriel" userId="a708fc36-3c1b-42ab-b5e9-2e1fa3c6605e" providerId="ADAL" clId="{6C5EFF93-8BE8-413F-BBCD-EA10D94C147E}" dt="2023-06-04T15:47:40.601" v="8727" actId="962"/>
          <ac:spMkLst>
            <pc:docMk/>
            <pc:sldMk cId="3603289315" sldId="269"/>
            <ac:spMk id="20" creationId="{1FEA692B-8EED-5270-6E3B-81315C601794}"/>
          </ac:spMkLst>
        </pc:spChg>
        <pc:spChg chg="add mod ord">
          <ac:chgData name="de-Jesus-Oliveira Victor-Adriel" userId="a708fc36-3c1b-42ab-b5e9-2e1fa3c6605e" providerId="ADAL" clId="{6C5EFF93-8BE8-413F-BBCD-EA10D94C147E}" dt="2023-06-04T15:47:40.601" v="8727" actId="962"/>
          <ac:spMkLst>
            <pc:docMk/>
            <pc:sldMk cId="3603289315" sldId="269"/>
            <ac:spMk id="21" creationId="{F26410C8-94D3-5D30-0733-088AC3943A9A}"/>
          </ac:spMkLst>
        </pc:spChg>
        <pc:spChg chg="add mod ord">
          <ac:chgData name="de-Jesus-Oliveira Victor-Adriel" userId="a708fc36-3c1b-42ab-b5e9-2e1fa3c6605e" providerId="ADAL" clId="{6C5EFF93-8BE8-413F-BBCD-EA10D94C147E}" dt="2023-06-04T15:47:40.601" v="8727" actId="962"/>
          <ac:spMkLst>
            <pc:docMk/>
            <pc:sldMk cId="3603289315" sldId="269"/>
            <ac:spMk id="22" creationId="{DF817941-D85B-4F0D-DAE3-7EC712448D1C}"/>
          </ac:spMkLst>
        </pc:spChg>
        <pc:spChg chg="add mod ord">
          <ac:chgData name="de-Jesus-Oliveira Victor-Adriel" userId="a708fc36-3c1b-42ab-b5e9-2e1fa3c6605e" providerId="ADAL" clId="{6C5EFF93-8BE8-413F-BBCD-EA10D94C147E}" dt="2023-06-04T15:47:40.601" v="8727" actId="962"/>
          <ac:spMkLst>
            <pc:docMk/>
            <pc:sldMk cId="3603289315" sldId="269"/>
            <ac:spMk id="23" creationId="{47FB0B03-749C-493F-2F55-A1B2BEC5AA4E}"/>
          </ac:spMkLst>
        </pc:spChg>
        <pc:spChg chg="add mod ord">
          <ac:chgData name="de-Jesus-Oliveira Victor-Adriel" userId="a708fc36-3c1b-42ab-b5e9-2e1fa3c6605e" providerId="ADAL" clId="{6C5EFF93-8BE8-413F-BBCD-EA10D94C147E}" dt="2023-06-04T15:47:40.601" v="8727" actId="962"/>
          <ac:spMkLst>
            <pc:docMk/>
            <pc:sldMk cId="3603289315" sldId="269"/>
            <ac:spMk id="24" creationId="{767B6DA4-A18B-BFF5-7EDA-2C61143E4860}"/>
          </ac:spMkLst>
        </pc:spChg>
        <pc:spChg chg="add mod ord">
          <ac:chgData name="de-Jesus-Oliveira Victor-Adriel" userId="a708fc36-3c1b-42ab-b5e9-2e1fa3c6605e" providerId="ADAL" clId="{6C5EFF93-8BE8-413F-BBCD-EA10D94C147E}" dt="2023-06-04T15:47:40.601" v="8727" actId="962"/>
          <ac:spMkLst>
            <pc:docMk/>
            <pc:sldMk cId="3603289315" sldId="269"/>
            <ac:spMk id="25" creationId="{DC6CDD26-9889-60DC-4D08-9435E62E90F5}"/>
          </ac:spMkLst>
        </pc:spChg>
        <pc:spChg chg="add mod ord">
          <ac:chgData name="de-Jesus-Oliveira Victor-Adriel" userId="a708fc36-3c1b-42ab-b5e9-2e1fa3c6605e" providerId="ADAL" clId="{6C5EFF93-8BE8-413F-BBCD-EA10D94C147E}" dt="2023-06-04T15:47:40.601" v="8727" actId="962"/>
          <ac:spMkLst>
            <pc:docMk/>
            <pc:sldMk cId="3603289315" sldId="269"/>
            <ac:spMk id="26" creationId="{493D491A-9C5F-74EC-F528-013662DC7E70}"/>
          </ac:spMkLst>
        </pc:spChg>
        <pc:spChg chg="add mod ord">
          <ac:chgData name="de-Jesus-Oliveira Victor-Adriel" userId="a708fc36-3c1b-42ab-b5e9-2e1fa3c6605e" providerId="ADAL" clId="{6C5EFF93-8BE8-413F-BBCD-EA10D94C147E}" dt="2023-06-04T15:47:40.601" v="8727" actId="962"/>
          <ac:spMkLst>
            <pc:docMk/>
            <pc:sldMk cId="3603289315" sldId="269"/>
            <ac:spMk id="27" creationId="{85A4CA64-0C1A-49F9-E8F2-87B381546311}"/>
          </ac:spMkLst>
        </pc:spChg>
        <pc:spChg chg="add mod ord">
          <ac:chgData name="de-Jesus-Oliveira Victor-Adriel" userId="a708fc36-3c1b-42ab-b5e9-2e1fa3c6605e" providerId="ADAL" clId="{6C5EFF93-8BE8-413F-BBCD-EA10D94C147E}" dt="2023-06-04T15:47:40.601" v="8727" actId="962"/>
          <ac:spMkLst>
            <pc:docMk/>
            <pc:sldMk cId="3603289315" sldId="269"/>
            <ac:spMk id="28" creationId="{CB26ED65-C413-1122-3391-B37E6EBFD9D7}"/>
          </ac:spMkLst>
        </pc:spChg>
        <pc:spChg chg="add mod ord">
          <ac:chgData name="de-Jesus-Oliveira Victor-Adriel" userId="a708fc36-3c1b-42ab-b5e9-2e1fa3c6605e" providerId="ADAL" clId="{6C5EFF93-8BE8-413F-BBCD-EA10D94C147E}" dt="2023-06-04T15:47:40.601" v="8727" actId="962"/>
          <ac:spMkLst>
            <pc:docMk/>
            <pc:sldMk cId="3603289315" sldId="269"/>
            <ac:spMk id="29" creationId="{A6C758F7-C75D-57F6-9DCE-951502C12526}"/>
          </ac:spMkLst>
        </pc:spChg>
        <pc:grpChg chg="add mod">
          <ac:chgData name="de-Jesus-Oliveira Victor-Adriel" userId="a708fc36-3c1b-42ab-b5e9-2e1fa3c6605e" providerId="ADAL" clId="{6C5EFF93-8BE8-413F-BBCD-EA10D94C147E}" dt="2023-06-04T15:47:33.394" v="8726" actId="962"/>
          <ac:grpSpMkLst>
            <pc:docMk/>
            <pc:sldMk cId="3603289315" sldId="269"/>
            <ac:grpSpMk id="30" creationId="{34A6CF0C-0D4F-8ADD-BFE5-EAD8BCA42577}"/>
          </ac:grpSpMkLst>
        </pc:grpChg>
        <pc:picChg chg="mod">
          <ac:chgData name="de-Jesus-Oliveira Victor-Adriel" userId="a708fc36-3c1b-42ab-b5e9-2e1fa3c6605e" providerId="ADAL" clId="{6C5EFF93-8BE8-413F-BBCD-EA10D94C147E}" dt="2023-06-04T15:47:42.672" v="8728" actId="962"/>
          <ac:picMkLst>
            <pc:docMk/>
            <pc:sldMk cId="3603289315" sldId="269"/>
            <ac:picMk id="3" creationId="{38618DF4-E141-4489-A906-25217507E7CB}"/>
          </ac:picMkLst>
        </pc:picChg>
      </pc:sldChg>
      <pc:sldChg chg="addSp modSp mod">
        <pc:chgData name="de-Jesus-Oliveira Victor-Adriel" userId="a708fc36-3c1b-42ab-b5e9-2e1fa3c6605e" providerId="ADAL" clId="{6C5EFF93-8BE8-413F-BBCD-EA10D94C147E}" dt="2023-06-04T15:51:28.353" v="8800" actId="33553"/>
        <pc:sldMkLst>
          <pc:docMk/>
          <pc:sldMk cId="170901122" sldId="270"/>
        </pc:sldMkLst>
        <pc:spChg chg="add mod ord modVis">
          <ac:chgData name="de-Jesus-Oliveira Victor-Adriel" userId="a708fc36-3c1b-42ab-b5e9-2e1fa3c6605e" providerId="ADAL" clId="{6C5EFF93-8BE8-413F-BBCD-EA10D94C147E}" dt="2023-06-04T15:48:43.261" v="8756" actId="33935"/>
          <ac:spMkLst>
            <pc:docMk/>
            <pc:sldMk cId="170901122" sldId="270"/>
            <ac:spMk id="2" creationId="{A79ADC25-9271-B5A8-93C2-A60390F5E834}"/>
          </ac:spMkLst>
        </pc:spChg>
        <pc:spChg chg="add mod ord modVis">
          <ac:chgData name="de-Jesus-Oliveira Victor-Adriel" userId="a708fc36-3c1b-42ab-b5e9-2e1fa3c6605e" providerId="ADAL" clId="{6C5EFF93-8BE8-413F-BBCD-EA10D94C147E}" dt="2023-06-04T15:48:43.261" v="8756" actId="33935"/>
          <ac:spMkLst>
            <pc:docMk/>
            <pc:sldMk cId="170901122" sldId="270"/>
            <ac:spMk id="4" creationId="{D7AECB84-A770-B3A9-A778-79F4C8A520D9}"/>
          </ac:spMkLst>
        </pc:spChg>
        <pc:spChg chg="add mod ord modVis">
          <ac:chgData name="de-Jesus-Oliveira Victor-Adriel" userId="a708fc36-3c1b-42ab-b5e9-2e1fa3c6605e" providerId="ADAL" clId="{6C5EFF93-8BE8-413F-BBCD-EA10D94C147E}" dt="2023-06-04T15:48:43.261" v="8756" actId="33935"/>
          <ac:spMkLst>
            <pc:docMk/>
            <pc:sldMk cId="170901122" sldId="270"/>
            <ac:spMk id="5" creationId="{7C58E001-C0B6-7EC2-1BC3-1E3B34763C26}"/>
          </ac:spMkLst>
        </pc:spChg>
        <pc:spChg chg="add mod ord modVis">
          <ac:chgData name="de-Jesus-Oliveira Victor-Adriel" userId="a708fc36-3c1b-42ab-b5e9-2e1fa3c6605e" providerId="ADAL" clId="{6C5EFF93-8BE8-413F-BBCD-EA10D94C147E}" dt="2023-06-04T15:48:43.261" v="8756" actId="33935"/>
          <ac:spMkLst>
            <pc:docMk/>
            <pc:sldMk cId="170901122" sldId="270"/>
            <ac:spMk id="6" creationId="{CC7CF252-4736-8C4E-6CEF-F0C70A8080AE}"/>
          </ac:spMkLst>
        </pc:spChg>
        <pc:spChg chg="add mod ord modVis">
          <ac:chgData name="de-Jesus-Oliveira Victor-Adriel" userId="a708fc36-3c1b-42ab-b5e9-2e1fa3c6605e" providerId="ADAL" clId="{6C5EFF93-8BE8-413F-BBCD-EA10D94C147E}" dt="2023-06-04T15:48:43.261" v="8756" actId="33935"/>
          <ac:spMkLst>
            <pc:docMk/>
            <pc:sldMk cId="170901122" sldId="270"/>
            <ac:spMk id="7" creationId="{9EFE361C-2142-1F6F-B394-8EF2CADD8614}"/>
          </ac:spMkLst>
        </pc:spChg>
        <pc:spChg chg="add mod ord modVis">
          <ac:chgData name="de-Jesus-Oliveira Victor-Adriel" userId="a708fc36-3c1b-42ab-b5e9-2e1fa3c6605e" providerId="ADAL" clId="{6C5EFF93-8BE8-413F-BBCD-EA10D94C147E}" dt="2023-06-04T15:48:43.261" v="8756" actId="33935"/>
          <ac:spMkLst>
            <pc:docMk/>
            <pc:sldMk cId="170901122" sldId="270"/>
            <ac:spMk id="8" creationId="{95A1C62B-A76B-05DC-4CB1-61BA87AEC175}"/>
          </ac:spMkLst>
        </pc:spChg>
        <pc:spChg chg="add mod ord modVis">
          <ac:chgData name="de-Jesus-Oliveira Victor-Adriel" userId="a708fc36-3c1b-42ab-b5e9-2e1fa3c6605e" providerId="ADAL" clId="{6C5EFF93-8BE8-413F-BBCD-EA10D94C147E}" dt="2023-06-04T15:48:43.261" v="8756" actId="33935"/>
          <ac:spMkLst>
            <pc:docMk/>
            <pc:sldMk cId="170901122" sldId="270"/>
            <ac:spMk id="9" creationId="{D41D60B6-C1BB-ECB9-5BC1-EC2E2234A492}"/>
          </ac:spMkLst>
        </pc:spChg>
        <pc:spChg chg="add mod ord modVis">
          <ac:chgData name="de-Jesus-Oliveira Victor-Adriel" userId="a708fc36-3c1b-42ab-b5e9-2e1fa3c6605e" providerId="ADAL" clId="{6C5EFF93-8BE8-413F-BBCD-EA10D94C147E}" dt="2023-06-04T15:51:28.353" v="8800" actId="33553"/>
          <ac:spMkLst>
            <pc:docMk/>
            <pc:sldMk cId="170901122" sldId="270"/>
            <ac:spMk id="10" creationId="{500A5F8D-760F-5E5E-AA2F-F8C90315C0F2}"/>
          </ac:spMkLst>
        </pc:spChg>
        <pc:spChg chg="add mod ord modVis">
          <ac:chgData name="de-Jesus-Oliveira Victor-Adriel" userId="a708fc36-3c1b-42ab-b5e9-2e1fa3c6605e" providerId="ADAL" clId="{6C5EFF93-8BE8-413F-BBCD-EA10D94C147E}" dt="2023-06-04T15:48:43.261" v="8756" actId="33935"/>
          <ac:spMkLst>
            <pc:docMk/>
            <pc:sldMk cId="170901122" sldId="270"/>
            <ac:spMk id="11" creationId="{FD704F59-0A7F-4281-11A1-F87FDEB2618D}"/>
          </ac:spMkLst>
        </pc:spChg>
        <pc:spChg chg="add mod ord modVis">
          <ac:chgData name="de-Jesus-Oliveira Victor-Adriel" userId="a708fc36-3c1b-42ab-b5e9-2e1fa3c6605e" providerId="ADAL" clId="{6C5EFF93-8BE8-413F-BBCD-EA10D94C147E}" dt="2023-06-04T15:48:43.261" v="8756" actId="33935"/>
          <ac:spMkLst>
            <pc:docMk/>
            <pc:sldMk cId="170901122" sldId="270"/>
            <ac:spMk id="12" creationId="{171738F2-D8D5-A79C-CD96-DD9FCC733297}"/>
          </ac:spMkLst>
        </pc:spChg>
        <pc:spChg chg="add mod ord">
          <ac:chgData name="de-Jesus-Oliveira Victor-Adriel" userId="a708fc36-3c1b-42ab-b5e9-2e1fa3c6605e" providerId="ADAL" clId="{6C5EFF93-8BE8-413F-BBCD-EA10D94C147E}" dt="2023-06-04T15:48:39.805" v="8754" actId="164"/>
          <ac:spMkLst>
            <pc:docMk/>
            <pc:sldMk cId="170901122" sldId="270"/>
            <ac:spMk id="13" creationId="{0792137B-9EC3-6E00-C643-C7547110C0F1}"/>
          </ac:spMkLst>
        </pc:spChg>
        <pc:spChg chg="add mod ord">
          <ac:chgData name="de-Jesus-Oliveira Victor-Adriel" userId="a708fc36-3c1b-42ab-b5e9-2e1fa3c6605e" providerId="ADAL" clId="{6C5EFF93-8BE8-413F-BBCD-EA10D94C147E}" dt="2023-06-04T15:48:39.805" v="8754" actId="164"/>
          <ac:spMkLst>
            <pc:docMk/>
            <pc:sldMk cId="170901122" sldId="270"/>
            <ac:spMk id="14" creationId="{F4F2D08B-9308-BF3E-D29E-0B48EA242636}"/>
          </ac:spMkLst>
        </pc:spChg>
        <pc:spChg chg="add mod ord">
          <ac:chgData name="de-Jesus-Oliveira Victor-Adriel" userId="a708fc36-3c1b-42ab-b5e9-2e1fa3c6605e" providerId="ADAL" clId="{6C5EFF93-8BE8-413F-BBCD-EA10D94C147E}" dt="2023-06-04T15:48:39.805" v="8754" actId="164"/>
          <ac:spMkLst>
            <pc:docMk/>
            <pc:sldMk cId="170901122" sldId="270"/>
            <ac:spMk id="15" creationId="{76539207-6719-F1FD-384A-4B64B0B1ADF5}"/>
          </ac:spMkLst>
        </pc:spChg>
        <pc:spChg chg="add mod ord">
          <ac:chgData name="de-Jesus-Oliveira Victor-Adriel" userId="a708fc36-3c1b-42ab-b5e9-2e1fa3c6605e" providerId="ADAL" clId="{6C5EFF93-8BE8-413F-BBCD-EA10D94C147E}" dt="2023-06-04T15:48:39.805" v="8754" actId="164"/>
          <ac:spMkLst>
            <pc:docMk/>
            <pc:sldMk cId="170901122" sldId="270"/>
            <ac:spMk id="16" creationId="{B98E826F-5AA8-E83D-C4E6-327715AD0DB8}"/>
          </ac:spMkLst>
        </pc:spChg>
        <pc:spChg chg="add mod ord">
          <ac:chgData name="de-Jesus-Oliveira Victor-Adriel" userId="a708fc36-3c1b-42ab-b5e9-2e1fa3c6605e" providerId="ADAL" clId="{6C5EFF93-8BE8-413F-BBCD-EA10D94C147E}" dt="2023-06-04T15:48:39.805" v="8754" actId="164"/>
          <ac:spMkLst>
            <pc:docMk/>
            <pc:sldMk cId="170901122" sldId="270"/>
            <ac:spMk id="17" creationId="{815F52FE-CF32-AB28-8709-0F15E6AD0D0B}"/>
          </ac:spMkLst>
        </pc:spChg>
        <pc:spChg chg="add mod ord">
          <ac:chgData name="de-Jesus-Oliveira Victor-Adriel" userId="a708fc36-3c1b-42ab-b5e9-2e1fa3c6605e" providerId="ADAL" clId="{6C5EFF93-8BE8-413F-BBCD-EA10D94C147E}" dt="2023-06-04T15:48:39.805" v="8754" actId="164"/>
          <ac:spMkLst>
            <pc:docMk/>
            <pc:sldMk cId="170901122" sldId="270"/>
            <ac:spMk id="18" creationId="{CF7823B7-5626-D145-58E7-1B7D2D7F15B1}"/>
          </ac:spMkLst>
        </pc:spChg>
        <pc:spChg chg="add mod ord">
          <ac:chgData name="de-Jesus-Oliveira Victor-Adriel" userId="a708fc36-3c1b-42ab-b5e9-2e1fa3c6605e" providerId="ADAL" clId="{6C5EFF93-8BE8-413F-BBCD-EA10D94C147E}" dt="2023-06-04T15:48:39.805" v="8754" actId="164"/>
          <ac:spMkLst>
            <pc:docMk/>
            <pc:sldMk cId="170901122" sldId="270"/>
            <ac:spMk id="19" creationId="{511600F9-59D6-DCF4-96F6-3356C198EB56}"/>
          </ac:spMkLst>
        </pc:spChg>
        <pc:spChg chg="add mod ord">
          <ac:chgData name="de-Jesus-Oliveira Victor-Adriel" userId="a708fc36-3c1b-42ab-b5e9-2e1fa3c6605e" providerId="ADAL" clId="{6C5EFF93-8BE8-413F-BBCD-EA10D94C147E}" dt="2023-06-04T15:48:39.805" v="8754" actId="164"/>
          <ac:spMkLst>
            <pc:docMk/>
            <pc:sldMk cId="170901122" sldId="270"/>
            <ac:spMk id="20" creationId="{CCF8A420-298A-2674-EEBB-2C44257B2226}"/>
          </ac:spMkLst>
        </pc:spChg>
        <pc:spChg chg="add mod ord">
          <ac:chgData name="de-Jesus-Oliveira Victor-Adriel" userId="a708fc36-3c1b-42ab-b5e9-2e1fa3c6605e" providerId="ADAL" clId="{6C5EFF93-8BE8-413F-BBCD-EA10D94C147E}" dt="2023-06-04T15:48:39.805" v="8754" actId="164"/>
          <ac:spMkLst>
            <pc:docMk/>
            <pc:sldMk cId="170901122" sldId="270"/>
            <ac:spMk id="21" creationId="{7319B92C-C1B3-28DD-DFE5-768F30415E13}"/>
          </ac:spMkLst>
        </pc:spChg>
        <pc:spChg chg="add mod ord modVis">
          <ac:chgData name="de-Jesus-Oliveira Victor-Adriel" userId="a708fc36-3c1b-42ab-b5e9-2e1fa3c6605e" providerId="ADAL" clId="{6C5EFF93-8BE8-413F-BBCD-EA10D94C147E}" dt="2023-06-04T15:48:43.261" v="8756" actId="33935"/>
          <ac:spMkLst>
            <pc:docMk/>
            <pc:sldMk cId="170901122" sldId="270"/>
            <ac:spMk id="22" creationId="{CB7901C0-4218-8AEC-F845-02FADD72E2FD}"/>
          </ac:spMkLst>
        </pc:spChg>
        <pc:grpChg chg="add mod">
          <ac:chgData name="de-Jesus-Oliveira Victor-Adriel" userId="a708fc36-3c1b-42ab-b5e9-2e1fa3c6605e" providerId="ADAL" clId="{6C5EFF93-8BE8-413F-BBCD-EA10D94C147E}" dt="2023-06-04T15:48:40.532" v="8755" actId="962"/>
          <ac:grpSpMkLst>
            <pc:docMk/>
            <pc:sldMk cId="170901122" sldId="270"/>
            <ac:grpSpMk id="23" creationId="{49B045A0-12D1-5F5C-2A70-734041B7F1E9}"/>
          </ac:grpSpMkLst>
        </pc:grpChg>
        <pc:picChg chg="mod">
          <ac:chgData name="de-Jesus-Oliveira Victor-Adriel" userId="a708fc36-3c1b-42ab-b5e9-2e1fa3c6605e" providerId="ADAL" clId="{6C5EFF93-8BE8-413F-BBCD-EA10D94C147E}" dt="2023-06-04T15:48:35.852" v="8753" actId="962"/>
          <ac:picMkLst>
            <pc:docMk/>
            <pc:sldMk cId="170901122" sldId="270"/>
            <ac:picMk id="3" creationId="{38618DF4-E141-4489-A906-25217507E7CB}"/>
          </ac:picMkLst>
        </pc:picChg>
      </pc:sldChg>
      <pc:sldChg chg="addSp delSp modSp mod">
        <pc:chgData name="de-Jesus-Oliveira Victor-Adriel" userId="a708fc36-3c1b-42ab-b5e9-2e1fa3c6605e" providerId="ADAL" clId="{6C5EFF93-8BE8-413F-BBCD-EA10D94C147E}" dt="2023-06-04T15:52:57.300" v="8880" actId="962"/>
        <pc:sldMkLst>
          <pc:docMk/>
          <pc:sldMk cId="4277564834" sldId="271"/>
        </pc:sldMkLst>
        <pc:spChg chg="add mod ord modVis">
          <ac:chgData name="de-Jesus-Oliveira Victor-Adriel" userId="a708fc36-3c1b-42ab-b5e9-2e1fa3c6605e" providerId="ADAL" clId="{6C5EFF93-8BE8-413F-BBCD-EA10D94C147E}" dt="2023-06-04T15:49:53.700" v="8787" actId="33935"/>
          <ac:spMkLst>
            <pc:docMk/>
            <pc:sldMk cId="4277564834" sldId="271"/>
            <ac:spMk id="2" creationId="{6E431609-A499-1367-3DD6-C76CF085DA5F}"/>
          </ac:spMkLst>
        </pc:spChg>
        <pc:spChg chg="add mod ord modVis">
          <ac:chgData name="de-Jesus-Oliveira Victor-Adriel" userId="a708fc36-3c1b-42ab-b5e9-2e1fa3c6605e" providerId="ADAL" clId="{6C5EFF93-8BE8-413F-BBCD-EA10D94C147E}" dt="2023-06-04T15:52:28.056" v="8818" actId="14429"/>
          <ac:spMkLst>
            <pc:docMk/>
            <pc:sldMk cId="4277564834" sldId="271"/>
            <ac:spMk id="4" creationId="{F2E7B421-81D7-F42B-3D99-B75FAE56AA08}"/>
          </ac:spMkLst>
        </pc:spChg>
        <pc:spChg chg="add mod ord modVis">
          <ac:chgData name="de-Jesus-Oliveira Victor-Adriel" userId="a708fc36-3c1b-42ab-b5e9-2e1fa3c6605e" providerId="ADAL" clId="{6C5EFF93-8BE8-413F-BBCD-EA10D94C147E}" dt="2023-06-04T15:49:53.700" v="8787" actId="33935"/>
          <ac:spMkLst>
            <pc:docMk/>
            <pc:sldMk cId="4277564834" sldId="271"/>
            <ac:spMk id="5" creationId="{1C3BEFE9-46CE-2C43-9FC5-C509B6D1BEFF}"/>
          </ac:spMkLst>
        </pc:spChg>
        <pc:spChg chg="add mod ord modVis">
          <ac:chgData name="de-Jesus-Oliveira Victor-Adriel" userId="a708fc36-3c1b-42ab-b5e9-2e1fa3c6605e" providerId="ADAL" clId="{6C5EFF93-8BE8-413F-BBCD-EA10D94C147E}" dt="2023-06-04T15:49:53.700" v="8787" actId="33935"/>
          <ac:spMkLst>
            <pc:docMk/>
            <pc:sldMk cId="4277564834" sldId="271"/>
            <ac:spMk id="6" creationId="{27FCE7B6-6B24-48C5-D50B-28A721ECF7AB}"/>
          </ac:spMkLst>
        </pc:spChg>
        <pc:spChg chg="add mod ord">
          <ac:chgData name="de-Jesus-Oliveira Victor-Adriel" userId="a708fc36-3c1b-42ab-b5e9-2e1fa3c6605e" providerId="ADAL" clId="{6C5EFF93-8BE8-413F-BBCD-EA10D94C147E}" dt="2023-06-04T15:49:43.320" v="8785" actId="962"/>
          <ac:spMkLst>
            <pc:docMk/>
            <pc:sldMk cId="4277564834" sldId="271"/>
            <ac:spMk id="7" creationId="{46EE7B17-0283-EF40-CDEF-9D548944370B}"/>
          </ac:spMkLst>
        </pc:spChg>
        <pc:spChg chg="add mod ord">
          <ac:chgData name="de-Jesus-Oliveira Victor-Adriel" userId="a708fc36-3c1b-42ab-b5e9-2e1fa3c6605e" providerId="ADAL" clId="{6C5EFF93-8BE8-413F-BBCD-EA10D94C147E}" dt="2023-06-04T15:49:43.320" v="8785" actId="962"/>
          <ac:spMkLst>
            <pc:docMk/>
            <pc:sldMk cId="4277564834" sldId="271"/>
            <ac:spMk id="8" creationId="{C43A76C5-80CF-81FF-D7B2-37F0435AC810}"/>
          </ac:spMkLst>
        </pc:spChg>
        <pc:spChg chg="add mod ord">
          <ac:chgData name="de-Jesus-Oliveira Victor-Adriel" userId="a708fc36-3c1b-42ab-b5e9-2e1fa3c6605e" providerId="ADAL" clId="{6C5EFF93-8BE8-413F-BBCD-EA10D94C147E}" dt="2023-06-04T15:49:43.320" v="8785" actId="962"/>
          <ac:spMkLst>
            <pc:docMk/>
            <pc:sldMk cId="4277564834" sldId="271"/>
            <ac:spMk id="9" creationId="{A004667C-57AD-E8AA-50E0-D4136BC87C1F}"/>
          </ac:spMkLst>
        </pc:spChg>
        <pc:spChg chg="add del mod">
          <ac:chgData name="de-Jesus-Oliveira Victor-Adriel" userId="a708fc36-3c1b-42ab-b5e9-2e1fa3c6605e" providerId="ADAL" clId="{6C5EFF93-8BE8-413F-BBCD-EA10D94C147E}" dt="2023-06-04T15:39:03.184" v="8648"/>
          <ac:spMkLst>
            <pc:docMk/>
            <pc:sldMk cId="4277564834" sldId="271"/>
            <ac:spMk id="10" creationId="{95988D32-A8D0-D3FD-9A56-FE452E5FAA6A}"/>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1" creationId="{E2CCE91F-0CA4-4C90-CC13-38DD5DC01010}"/>
          </ac:spMkLst>
        </pc:spChg>
        <pc:spChg chg="add mod">
          <ac:chgData name="de-Jesus-Oliveira Victor-Adriel" userId="a708fc36-3c1b-42ab-b5e9-2e1fa3c6605e" providerId="ADAL" clId="{6C5EFF93-8BE8-413F-BBCD-EA10D94C147E}" dt="2023-06-04T15:49:43.320" v="8785" actId="962"/>
          <ac:spMkLst>
            <pc:docMk/>
            <pc:sldMk cId="4277564834" sldId="271"/>
            <ac:spMk id="12" creationId="{DE46AFAF-5381-31F9-91AC-C1920C7A558F}"/>
          </ac:spMkLst>
        </pc:spChg>
        <pc:spChg chg="add mod">
          <ac:chgData name="de-Jesus-Oliveira Victor-Adriel" userId="a708fc36-3c1b-42ab-b5e9-2e1fa3c6605e" providerId="ADAL" clId="{6C5EFF93-8BE8-413F-BBCD-EA10D94C147E}" dt="2023-06-04T15:49:43.320" v="8785" actId="962"/>
          <ac:spMkLst>
            <pc:docMk/>
            <pc:sldMk cId="4277564834" sldId="271"/>
            <ac:spMk id="13" creationId="{FB16B77F-2171-3DDF-5DAF-BA0D8718F0B2}"/>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4" creationId="{55393093-4276-FA95-3753-E80F54854E9A}"/>
          </ac:spMkLst>
        </pc:spChg>
        <pc:spChg chg="add mod">
          <ac:chgData name="de-Jesus-Oliveira Victor-Adriel" userId="a708fc36-3c1b-42ab-b5e9-2e1fa3c6605e" providerId="ADAL" clId="{6C5EFF93-8BE8-413F-BBCD-EA10D94C147E}" dt="2023-06-04T15:49:43.320" v="8785" actId="962"/>
          <ac:spMkLst>
            <pc:docMk/>
            <pc:sldMk cId="4277564834" sldId="271"/>
            <ac:spMk id="15" creationId="{24B175C9-D9ED-EFB5-A931-0C9A53E8663D}"/>
          </ac:spMkLst>
        </pc:spChg>
        <pc:spChg chg="add mod">
          <ac:chgData name="de-Jesus-Oliveira Victor-Adriel" userId="a708fc36-3c1b-42ab-b5e9-2e1fa3c6605e" providerId="ADAL" clId="{6C5EFF93-8BE8-413F-BBCD-EA10D94C147E}" dt="2023-06-04T15:49:43.320" v="8785" actId="962"/>
          <ac:spMkLst>
            <pc:docMk/>
            <pc:sldMk cId="4277564834" sldId="271"/>
            <ac:spMk id="16" creationId="{77AA2A8B-1D2B-BEC4-4EC3-05E6FC6A6B39}"/>
          </ac:spMkLst>
        </pc:spChg>
        <pc:spChg chg="add mod">
          <ac:chgData name="de-Jesus-Oliveira Victor-Adriel" userId="a708fc36-3c1b-42ab-b5e9-2e1fa3c6605e" providerId="ADAL" clId="{6C5EFF93-8BE8-413F-BBCD-EA10D94C147E}" dt="2023-06-04T15:49:43.320" v="8785" actId="962"/>
          <ac:spMkLst>
            <pc:docMk/>
            <pc:sldMk cId="4277564834" sldId="271"/>
            <ac:spMk id="17" creationId="{3B66D02F-8E89-01A1-7DC1-DA481C4EA8EB}"/>
          </ac:spMkLst>
        </pc:spChg>
        <pc:spChg chg="add mod">
          <ac:chgData name="de-Jesus-Oliveira Victor-Adriel" userId="a708fc36-3c1b-42ab-b5e9-2e1fa3c6605e" providerId="ADAL" clId="{6C5EFF93-8BE8-413F-BBCD-EA10D94C147E}" dt="2023-06-04T15:49:43.320" v="8785" actId="962"/>
          <ac:spMkLst>
            <pc:docMk/>
            <pc:sldMk cId="4277564834" sldId="271"/>
            <ac:spMk id="18" creationId="{A2466F00-5BDE-8328-123F-ED67DEF93731}"/>
          </ac:spMkLst>
        </pc:spChg>
        <pc:spChg chg="add mod">
          <ac:chgData name="de-Jesus-Oliveira Victor-Adriel" userId="a708fc36-3c1b-42ab-b5e9-2e1fa3c6605e" providerId="ADAL" clId="{6C5EFF93-8BE8-413F-BBCD-EA10D94C147E}" dt="2023-06-04T15:49:43.320" v="8785" actId="962"/>
          <ac:spMkLst>
            <pc:docMk/>
            <pc:sldMk cId="4277564834" sldId="271"/>
            <ac:spMk id="19" creationId="{E4A2AC58-81CE-EF2A-F2FD-6DCF369599C6}"/>
          </ac:spMkLst>
        </pc:spChg>
        <pc:spChg chg="add mod ord">
          <ac:chgData name="de-Jesus-Oliveira Victor-Adriel" userId="a708fc36-3c1b-42ab-b5e9-2e1fa3c6605e" providerId="ADAL" clId="{6C5EFF93-8BE8-413F-BBCD-EA10D94C147E}" dt="2023-06-04T15:49:43.320" v="8785" actId="962"/>
          <ac:spMkLst>
            <pc:docMk/>
            <pc:sldMk cId="4277564834" sldId="271"/>
            <ac:spMk id="20" creationId="{226E995C-1673-332F-C0DA-4A8D14D7594A}"/>
          </ac:spMkLst>
        </pc:spChg>
        <pc:spChg chg="add mod">
          <ac:chgData name="de-Jesus-Oliveira Victor-Adriel" userId="a708fc36-3c1b-42ab-b5e9-2e1fa3c6605e" providerId="ADAL" clId="{6C5EFF93-8BE8-413F-BBCD-EA10D94C147E}" dt="2023-06-04T15:49:43.320" v="8785" actId="962"/>
          <ac:spMkLst>
            <pc:docMk/>
            <pc:sldMk cId="4277564834" sldId="271"/>
            <ac:spMk id="21" creationId="{6EF71874-9CF6-EBC9-D21F-7D0810051041}"/>
          </ac:spMkLst>
        </pc:spChg>
        <pc:spChg chg="add del mod">
          <ac:chgData name="de-Jesus-Oliveira Victor-Adriel" userId="a708fc36-3c1b-42ab-b5e9-2e1fa3c6605e" providerId="ADAL" clId="{6C5EFF93-8BE8-413F-BBCD-EA10D94C147E}" dt="2023-06-04T15:36:47.365" v="8642" actId="478"/>
          <ac:spMkLst>
            <pc:docMk/>
            <pc:sldMk cId="4277564834" sldId="271"/>
            <ac:spMk id="22" creationId="{AC06C2AA-4488-C934-9226-0A75D615172D}"/>
          </ac:spMkLst>
        </pc:spChg>
        <pc:spChg chg="add mod">
          <ac:chgData name="de-Jesus-Oliveira Victor-Adriel" userId="a708fc36-3c1b-42ab-b5e9-2e1fa3c6605e" providerId="ADAL" clId="{6C5EFF93-8BE8-413F-BBCD-EA10D94C147E}" dt="2023-06-04T15:49:43.320" v="8785" actId="962"/>
          <ac:spMkLst>
            <pc:docMk/>
            <pc:sldMk cId="4277564834" sldId="271"/>
            <ac:spMk id="23" creationId="{CAFE7B4F-8988-89FB-60FD-68C08A5E64FC}"/>
          </ac:spMkLst>
        </pc:spChg>
        <pc:spChg chg="add mod ord modVis">
          <ac:chgData name="de-Jesus-Oliveira Victor-Adriel" userId="a708fc36-3c1b-42ab-b5e9-2e1fa3c6605e" providerId="ADAL" clId="{6C5EFF93-8BE8-413F-BBCD-EA10D94C147E}" dt="2023-06-04T15:52:27.678" v="8817" actId="14429"/>
          <ac:spMkLst>
            <pc:docMk/>
            <pc:sldMk cId="4277564834" sldId="271"/>
            <ac:spMk id="24" creationId="{149719A9-B685-4154-89CA-2080DC671E61}"/>
          </ac:spMkLst>
        </pc:spChg>
        <pc:spChg chg="add mod ord modVis">
          <ac:chgData name="de-Jesus-Oliveira Victor-Adriel" userId="a708fc36-3c1b-42ab-b5e9-2e1fa3c6605e" providerId="ADAL" clId="{6C5EFF93-8BE8-413F-BBCD-EA10D94C147E}" dt="2023-06-04T15:52:48.149" v="8842" actId="962"/>
          <ac:spMkLst>
            <pc:docMk/>
            <pc:sldMk cId="4277564834" sldId="271"/>
            <ac:spMk id="25" creationId="{56CB2B16-AE58-4FF4-5CE7-9BF9D821FC2E}"/>
          </ac:spMkLst>
        </pc:spChg>
        <pc:spChg chg="add mod ord modVis">
          <ac:chgData name="de-Jesus-Oliveira Victor-Adriel" userId="a708fc36-3c1b-42ab-b5e9-2e1fa3c6605e" providerId="ADAL" clId="{6C5EFF93-8BE8-413F-BBCD-EA10D94C147E}" dt="2023-06-04T15:52:53.219" v="8856" actId="962"/>
          <ac:spMkLst>
            <pc:docMk/>
            <pc:sldMk cId="4277564834" sldId="271"/>
            <ac:spMk id="26" creationId="{84D5337C-25C6-1C80-1997-6948DFEB1D93}"/>
          </ac:spMkLst>
        </pc:spChg>
        <pc:spChg chg="add mod ord modVis">
          <ac:chgData name="de-Jesus-Oliveira Victor-Adriel" userId="a708fc36-3c1b-42ab-b5e9-2e1fa3c6605e" providerId="ADAL" clId="{6C5EFF93-8BE8-413F-BBCD-EA10D94C147E}" dt="2023-06-04T15:52:57.300" v="8880" actId="962"/>
          <ac:spMkLst>
            <pc:docMk/>
            <pc:sldMk cId="4277564834" sldId="271"/>
            <ac:spMk id="27" creationId="{67BC9BCC-27DA-C360-F4A6-325002DDB47B}"/>
          </ac:spMkLst>
        </pc:spChg>
        <pc:spChg chg="add mod">
          <ac:chgData name="de-Jesus-Oliveira Victor-Adriel" userId="a708fc36-3c1b-42ab-b5e9-2e1fa3c6605e" providerId="ADAL" clId="{6C5EFF93-8BE8-413F-BBCD-EA10D94C147E}" dt="2023-06-04T15:49:49.236" v="8786" actId="962"/>
          <ac:spMkLst>
            <pc:docMk/>
            <pc:sldMk cId="4277564834" sldId="271"/>
            <ac:spMk id="28" creationId="{9BA6A248-E8B5-4B4A-260B-9D2A852A7EC1}"/>
          </ac:spMkLst>
        </pc:spChg>
        <pc:spChg chg="add mod ord modVis">
          <ac:chgData name="de-Jesus-Oliveira Victor-Adriel" userId="a708fc36-3c1b-42ab-b5e9-2e1fa3c6605e" providerId="ADAL" clId="{6C5EFF93-8BE8-413F-BBCD-EA10D94C147E}" dt="2023-06-04T15:52:26.383" v="8814" actId="14429"/>
          <ac:spMkLst>
            <pc:docMk/>
            <pc:sldMk cId="4277564834" sldId="271"/>
            <ac:spMk id="29" creationId="{63493E4B-E352-BB63-D177-971913D59109}"/>
          </ac:spMkLst>
        </pc:spChg>
        <pc:spChg chg="add mod">
          <ac:chgData name="de-Jesus-Oliveira Victor-Adriel" userId="a708fc36-3c1b-42ab-b5e9-2e1fa3c6605e" providerId="ADAL" clId="{6C5EFF93-8BE8-413F-BBCD-EA10D94C147E}" dt="2023-06-04T15:49:49.236" v="8786" actId="962"/>
          <ac:spMkLst>
            <pc:docMk/>
            <pc:sldMk cId="4277564834" sldId="271"/>
            <ac:spMk id="30" creationId="{CD27E0E9-4CE7-5251-1DF8-60182453E526}"/>
          </ac:spMkLst>
        </pc:spChg>
        <pc:spChg chg="add mod">
          <ac:chgData name="de-Jesus-Oliveira Victor-Adriel" userId="a708fc36-3c1b-42ab-b5e9-2e1fa3c6605e" providerId="ADAL" clId="{6C5EFF93-8BE8-413F-BBCD-EA10D94C147E}" dt="2023-06-04T15:49:49.236" v="8786" actId="962"/>
          <ac:spMkLst>
            <pc:docMk/>
            <pc:sldMk cId="4277564834" sldId="271"/>
            <ac:spMk id="31" creationId="{C46A120D-2855-1F92-FFA7-6161343306C9}"/>
          </ac:spMkLst>
        </pc:spChg>
        <pc:spChg chg="add mod">
          <ac:chgData name="de-Jesus-Oliveira Victor-Adriel" userId="a708fc36-3c1b-42ab-b5e9-2e1fa3c6605e" providerId="ADAL" clId="{6C5EFF93-8BE8-413F-BBCD-EA10D94C147E}" dt="2023-06-04T15:49:49.236" v="8786" actId="962"/>
          <ac:spMkLst>
            <pc:docMk/>
            <pc:sldMk cId="4277564834" sldId="271"/>
            <ac:spMk id="32" creationId="{04412523-C0A9-C554-F3F2-5FC2C3A397A2}"/>
          </ac:spMkLst>
        </pc:spChg>
        <pc:spChg chg="add del mod">
          <ac:chgData name="de-Jesus-Oliveira Victor-Adriel" userId="a708fc36-3c1b-42ab-b5e9-2e1fa3c6605e" providerId="ADAL" clId="{6C5EFF93-8BE8-413F-BBCD-EA10D94C147E}" dt="2023-06-04T15:39:03.184" v="8648"/>
          <ac:spMkLst>
            <pc:docMk/>
            <pc:sldMk cId="4277564834" sldId="271"/>
            <ac:spMk id="33" creationId="{C5930C77-DCE9-644E-CD9A-1F0D3E201FCF}"/>
          </ac:spMkLst>
        </pc:spChg>
        <pc:spChg chg="add del mod">
          <ac:chgData name="de-Jesus-Oliveira Victor-Adriel" userId="a708fc36-3c1b-42ab-b5e9-2e1fa3c6605e" providerId="ADAL" clId="{6C5EFF93-8BE8-413F-BBCD-EA10D94C147E}" dt="2023-05-31T17:04:36.431" v="8345"/>
          <ac:spMkLst>
            <pc:docMk/>
            <pc:sldMk cId="4277564834" sldId="271"/>
            <ac:spMk id="35" creationId="{01A53437-3411-C03C-43C4-E73B1DCC4E26}"/>
          </ac:spMkLst>
        </pc:spChg>
        <pc:spChg chg="add mod ord modVis">
          <ac:chgData name="de-Jesus-Oliveira Victor-Adriel" userId="a708fc36-3c1b-42ab-b5e9-2e1fa3c6605e" providerId="ADAL" clId="{6C5EFF93-8BE8-413F-BBCD-EA10D94C147E}" dt="2023-06-04T15:52:26.767" v="8815" actId="14429"/>
          <ac:spMkLst>
            <pc:docMk/>
            <pc:sldMk cId="4277564834" sldId="271"/>
            <ac:spMk id="36" creationId="{398EB901-7A68-FF87-2470-B0942DD23FD6}"/>
          </ac:spMkLst>
        </pc:spChg>
        <pc:spChg chg="add mod ord modVis">
          <ac:chgData name="de-Jesus-Oliveira Victor-Adriel" userId="a708fc36-3c1b-42ab-b5e9-2e1fa3c6605e" providerId="ADAL" clId="{6C5EFF93-8BE8-413F-BBCD-EA10D94C147E}" dt="2023-06-04T15:52:25.530" v="8812" actId="14429"/>
          <ac:spMkLst>
            <pc:docMk/>
            <pc:sldMk cId="4277564834" sldId="271"/>
            <ac:spMk id="37" creationId="{E8D568F2-D52C-3C9B-64EE-F9DB4C68C2C6}"/>
          </ac:spMkLst>
        </pc:spChg>
        <pc:spChg chg="add mod ord modVis">
          <ac:chgData name="de-Jesus-Oliveira Victor-Adriel" userId="a708fc36-3c1b-42ab-b5e9-2e1fa3c6605e" providerId="ADAL" clId="{6C5EFF93-8BE8-413F-BBCD-EA10D94C147E}" dt="2023-06-04T15:49:53.700" v="8787" actId="33935"/>
          <ac:spMkLst>
            <pc:docMk/>
            <pc:sldMk cId="4277564834" sldId="271"/>
            <ac:spMk id="38" creationId="{475D9138-55DB-214B-ABDF-D01C1320B0AC}"/>
          </ac:spMkLst>
        </pc:spChg>
        <pc:spChg chg="add mod">
          <ac:chgData name="de-Jesus-Oliveira Victor-Adriel" userId="a708fc36-3c1b-42ab-b5e9-2e1fa3c6605e" providerId="ADAL" clId="{6C5EFF93-8BE8-413F-BBCD-EA10D94C147E}" dt="2023-06-04T15:50:42.103" v="8792" actId="207"/>
          <ac:spMkLst>
            <pc:docMk/>
            <pc:sldMk cId="4277564834" sldId="271"/>
            <ac:spMk id="39" creationId="{81B42AD7-63BF-B6EF-3F66-6BD96ED1342B}"/>
          </ac:spMkLst>
        </pc:spChg>
        <pc:grpChg chg="add mod">
          <ac:chgData name="de-Jesus-Oliveira Victor-Adriel" userId="a708fc36-3c1b-42ab-b5e9-2e1fa3c6605e" providerId="ADAL" clId="{6C5EFF93-8BE8-413F-BBCD-EA10D94C147E}" dt="2023-05-31T17:04:07.918" v="8315" actId="164"/>
          <ac:grpSpMkLst>
            <pc:docMk/>
            <pc:sldMk cId="4277564834" sldId="271"/>
            <ac:grpSpMk id="33" creationId="{C80589B6-07DE-3B0C-B571-671491089545}"/>
          </ac:grpSpMkLst>
        </pc:grpChg>
        <pc:grpChg chg="add mod ord">
          <ac:chgData name="de-Jesus-Oliveira Victor-Adriel" userId="a708fc36-3c1b-42ab-b5e9-2e1fa3c6605e" providerId="ADAL" clId="{6C5EFF93-8BE8-413F-BBCD-EA10D94C147E}" dt="2023-06-04T15:49:43.320" v="8785" actId="962"/>
          <ac:grpSpMkLst>
            <pc:docMk/>
            <pc:sldMk cId="4277564834" sldId="271"/>
            <ac:grpSpMk id="34" creationId="{BDFC6089-C326-97F3-85F8-702C133B61F8}"/>
          </ac:grpSpMkLst>
        </pc:grpChg>
        <pc:picChg chg="mod">
          <ac:chgData name="de-Jesus-Oliveira Victor-Adriel" userId="a708fc36-3c1b-42ab-b5e9-2e1fa3c6605e" providerId="ADAL" clId="{6C5EFF93-8BE8-413F-BBCD-EA10D94C147E}" dt="2023-06-04T15:49:43.320" v="8785" actId="962"/>
          <ac:picMkLst>
            <pc:docMk/>
            <pc:sldMk cId="4277564834" sldId="271"/>
            <ac:picMk id="3" creationId="{38618DF4-E141-4489-A906-25217507E7CB}"/>
          </ac:picMkLst>
        </pc:picChg>
        <pc:picChg chg="add del mod modCrop">
          <ac:chgData name="de-Jesus-Oliveira Victor-Adriel" userId="a708fc36-3c1b-42ab-b5e9-2e1fa3c6605e" providerId="ADAL" clId="{6C5EFF93-8BE8-413F-BBCD-EA10D94C147E}" dt="2023-05-31T16:40:56.324" v="7702" actId="478"/>
          <ac:picMkLst>
            <pc:docMk/>
            <pc:sldMk cId="4277564834" sldId="271"/>
            <ac:picMk id="10" creationId="{F11F6B01-BCA2-A817-28A1-A1F351547DA4}"/>
          </ac:picMkLst>
        </pc:picChg>
      </pc:sldChg>
      <pc:sldChg chg="modSp add mod setBg">
        <pc:chgData name="de-Jesus-Oliveira Victor-Adriel" userId="a708fc36-3c1b-42ab-b5e9-2e1fa3c6605e" providerId="ADAL" clId="{6C5EFF93-8BE8-413F-BBCD-EA10D94C147E}" dt="2023-06-04T15:50:53.829" v="8793" actId="33553"/>
        <pc:sldMkLst>
          <pc:docMk/>
          <pc:sldMk cId="2799231148" sldId="272"/>
        </pc:sldMkLst>
        <pc:spChg chg="mod">
          <ac:chgData name="de-Jesus-Oliveira Victor-Adriel" userId="a708fc36-3c1b-42ab-b5e9-2e1fa3c6605e" providerId="ADAL" clId="{6C5EFF93-8BE8-413F-BBCD-EA10D94C147E}" dt="2023-06-04T15:50:53.829" v="8793" actId="33553"/>
          <ac:spMkLst>
            <pc:docMk/>
            <pc:sldMk cId="2799231148" sldId="272"/>
            <ac:spMk id="5" creationId="{09E127AA-6DED-AD03-C850-0835DD3B9F67}"/>
          </ac:spMkLst>
        </pc:spChg>
        <pc:picChg chg="mod">
          <ac:chgData name="de-Jesus-Oliveira Victor-Adriel" userId="a708fc36-3c1b-42ab-b5e9-2e1fa3c6605e" providerId="ADAL" clId="{6C5EFF93-8BE8-413F-BBCD-EA10D94C147E}" dt="2023-06-04T15:44:19.738" v="8653" actId="962"/>
          <ac:picMkLst>
            <pc:docMk/>
            <pc:sldMk cId="2799231148" sldId="272"/>
            <ac:picMk id="4" creationId="{2EB10971-A7A0-4F60-8D4A-4B8950F4D157}"/>
          </ac:picMkLst>
        </pc:picChg>
        <pc:picChg chg="mod">
          <ac:chgData name="de-Jesus-Oliveira Victor-Adriel" userId="a708fc36-3c1b-42ab-b5e9-2e1fa3c6605e" providerId="ADAL" clId="{6C5EFF93-8BE8-413F-BBCD-EA10D94C147E}" dt="2023-06-04T15:44:19.738" v="8653" actId="962"/>
          <ac:picMkLst>
            <pc:docMk/>
            <pc:sldMk cId="2799231148" sldId="272"/>
            <ac:picMk id="7" creationId="{C6D0229E-49AB-DA8F-D45A-6A75E3427651}"/>
          </ac:picMkLst>
        </pc:picChg>
      </pc:sldChg>
      <pc:sldChg chg="modSp add mod setBg">
        <pc:chgData name="de-Jesus-Oliveira Victor-Adriel" userId="a708fc36-3c1b-42ab-b5e9-2e1fa3c6605e" providerId="ADAL" clId="{6C5EFF93-8BE8-413F-BBCD-EA10D94C147E}" dt="2023-06-04T15:44:08.287" v="8652"/>
        <pc:sldMkLst>
          <pc:docMk/>
          <pc:sldMk cId="313680254" sldId="285"/>
        </pc:sldMkLst>
        <pc:spChg chg="mod">
          <ac:chgData name="de-Jesus-Oliveira Victor-Adriel" userId="a708fc36-3c1b-42ab-b5e9-2e1fa3c6605e" providerId="ADAL" clId="{6C5EFF93-8BE8-413F-BBCD-EA10D94C147E}" dt="2023-06-04T15:43:49.204" v="8650"/>
          <ac:spMkLst>
            <pc:docMk/>
            <pc:sldMk cId="313680254" sldId="285"/>
            <ac:spMk id="4" creationId="{82B15DD6-0713-4687-9E23-12B35F8AE7CE}"/>
          </ac:spMkLst>
        </pc:sp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24B3243C-4C9F-468D-B588-90C3A5364F02}"/>
    <pc:docChg chg="modSld">
      <pc:chgData name="de-Jesus-Oliveira Victor-Adriel" userId="a708fc36-3c1b-42ab-b5e9-2e1fa3c6605e" providerId="ADAL" clId="{24B3243C-4C9F-468D-B588-90C3A5364F02}" dt="2024-05-09T11:36:25.763" v="75" actId="20577"/>
      <pc:docMkLst>
        <pc:docMk/>
      </pc:docMkLst>
      <pc:sldChg chg="modSp mod">
        <pc:chgData name="de-Jesus-Oliveira Victor-Adriel" userId="a708fc36-3c1b-42ab-b5e9-2e1fa3c6605e" providerId="ADAL" clId="{24B3243C-4C9F-468D-B588-90C3A5364F02}" dt="2024-05-09T11:29:24.863" v="14" actId="20577"/>
        <pc:sldMkLst>
          <pc:docMk/>
          <pc:sldMk cId="171183961" sldId="267"/>
        </pc:sldMkLst>
        <pc:spChg chg="mod">
          <ac:chgData name="de-Jesus-Oliveira Victor-Adriel" userId="a708fc36-3c1b-42ab-b5e9-2e1fa3c6605e" providerId="ADAL" clId="{24B3243C-4C9F-468D-B588-90C3A5364F02}" dt="2024-05-09T11:29:24.863" v="14" actId="20577"/>
          <ac:spMkLst>
            <pc:docMk/>
            <pc:sldMk cId="171183961" sldId="267"/>
            <ac:spMk id="3" creationId="{71D4894D-6AB9-B115-8F2A-CC5FB193928B}"/>
          </ac:spMkLst>
        </pc:spChg>
      </pc:sldChg>
      <pc:sldChg chg="modSp mod">
        <pc:chgData name="de-Jesus-Oliveira Victor-Adriel" userId="a708fc36-3c1b-42ab-b5e9-2e1fa3c6605e" providerId="ADAL" clId="{24B3243C-4C9F-468D-B588-90C3A5364F02}" dt="2024-05-09T11:36:25.763" v="75" actId="20577"/>
        <pc:sldMkLst>
          <pc:docMk/>
          <pc:sldMk cId="2478332003" sldId="268"/>
        </pc:sldMkLst>
        <pc:spChg chg="mod">
          <ac:chgData name="de-Jesus-Oliveira Victor-Adriel" userId="a708fc36-3c1b-42ab-b5e9-2e1fa3c6605e" providerId="ADAL" clId="{24B3243C-4C9F-468D-B588-90C3A5364F02}" dt="2024-05-09T11:29:05.423" v="7" actId="20577"/>
          <ac:spMkLst>
            <pc:docMk/>
            <pc:sldMk cId="2478332003" sldId="268"/>
            <ac:spMk id="2" creationId="{F9283B52-7234-3635-EC15-0AC9AF90B595}"/>
          </ac:spMkLst>
        </pc:spChg>
        <pc:spChg chg="mod">
          <ac:chgData name="de-Jesus-Oliveira Victor-Adriel" userId="a708fc36-3c1b-42ab-b5e9-2e1fa3c6605e" providerId="ADAL" clId="{24B3243C-4C9F-468D-B588-90C3A5364F02}" dt="2024-05-09T11:36:25.763" v="75" actId="20577"/>
          <ac:spMkLst>
            <pc:docMk/>
            <pc:sldMk cId="2478332003" sldId="268"/>
            <ac:spMk id="4" creationId="{D5E5EB55-FCA9-B66D-135B-F155C438525A}"/>
          </ac:spMkLst>
        </pc:spChg>
      </pc:sldChg>
      <pc:sldChg chg="modSp mod">
        <pc:chgData name="de-Jesus-Oliveira Victor-Adriel" userId="a708fc36-3c1b-42ab-b5e9-2e1fa3c6605e" providerId="ADAL" clId="{24B3243C-4C9F-468D-B588-90C3A5364F02}" dt="2024-05-09T11:34:51.587" v="68" actId="1037"/>
        <pc:sldMkLst>
          <pc:docMk/>
          <pc:sldMk cId="3603289315" sldId="269"/>
        </pc:sldMkLst>
        <pc:spChg chg="mod">
          <ac:chgData name="de-Jesus-Oliveira Victor-Adriel" userId="a708fc36-3c1b-42ab-b5e9-2e1fa3c6605e" providerId="ADAL" clId="{24B3243C-4C9F-468D-B588-90C3A5364F02}" dt="2024-05-09T11:29:12.605" v="8"/>
          <ac:spMkLst>
            <pc:docMk/>
            <pc:sldMk cId="3603289315" sldId="269"/>
            <ac:spMk id="2" creationId="{19E18858-DB5E-45AE-2FED-BB71B4B50B54}"/>
          </ac:spMkLst>
        </pc:spChg>
        <pc:spChg chg="mod">
          <ac:chgData name="de-Jesus-Oliveira Victor-Adriel" userId="a708fc36-3c1b-42ab-b5e9-2e1fa3c6605e" providerId="ADAL" clId="{24B3243C-4C9F-468D-B588-90C3A5364F02}" dt="2024-05-09T11:34:12.903" v="57" actId="1076"/>
          <ac:spMkLst>
            <pc:docMk/>
            <pc:sldMk cId="3603289315" sldId="269"/>
            <ac:spMk id="14" creationId="{0F2B1A3C-AE66-B2C0-5DE3-59DD2A393891}"/>
          </ac:spMkLst>
        </pc:spChg>
        <pc:spChg chg="mod">
          <ac:chgData name="de-Jesus-Oliveira Victor-Adriel" userId="a708fc36-3c1b-42ab-b5e9-2e1fa3c6605e" providerId="ADAL" clId="{24B3243C-4C9F-468D-B588-90C3A5364F02}" dt="2024-05-09T11:34:51.587" v="68" actId="1037"/>
          <ac:spMkLst>
            <pc:docMk/>
            <pc:sldMk cId="3603289315" sldId="269"/>
            <ac:spMk id="15" creationId="{5F5E1EC4-C8FE-B785-52A8-2B9CEE3B218E}"/>
          </ac:spMkLst>
        </pc:spChg>
      </pc:sldChg>
      <pc:sldChg chg="modSp mod">
        <pc:chgData name="de-Jesus-Oliveira Victor-Adriel" userId="a708fc36-3c1b-42ab-b5e9-2e1fa3c6605e" providerId="ADAL" clId="{24B3243C-4C9F-468D-B588-90C3A5364F02}" dt="2024-05-09T11:35:37.146" v="72" actId="20577"/>
        <pc:sldMkLst>
          <pc:docMk/>
          <pc:sldMk cId="170901122" sldId="270"/>
        </pc:sldMkLst>
        <pc:spChg chg="mod">
          <ac:chgData name="de-Jesus-Oliveira Victor-Adriel" userId="a708fc36-3c1b-42ab-b5e9-2e1fa3c6605e" providerId="ADAL" clId="{24B3243C-4C9F-468D-B588-90C3A5364F02}" dt="2024-05-09T11:29:16.371" v="9"/>
          <ac:spMkLst>
            <pc:docMk/>
            <pc:sldMk cId="170901122" sldId="270"/>
            <ac:spMk id="2" creationId="{A79ADC25-9271-B5A8-93C2-A60390F5E834}"/>
          </ac:spMkLst>
        </pc:spChg>
        <pc:spChg chg="mod">
          <ac:chgData name="de-Jesus-Oliveira Victor-Adriel" userId="a708fc36-3c1b-42ab-b5e9-2e1fa3c6605e" providerId="ADAL" clId="{24B3243C-4C9F-468D-B588-90C3A5364F02}" dt="2024-05-09T11:35:37.146" v="72" actId="20577"/>
          <ac:spMkLst>
            <pc:docMk/>
            <pc:sldMk cId="170901122" sldId="270"/>
            <ac:spMk id="6" creationId="{CC7CF252-4736-8C4E-6CEF-F0C70A8080AE}"/>
          </ac:spMkLst>
        </pc:spChg>
      </pc:sldChg>
      <pc:sldChg chg="modSp mod">
        <pc:chgData name="de-Jesus-Oliveira Victor-Adriel" userId="a708fc36-3c1b-42ab-b5e9-2e1fa3c6605e" providerId="ADAL" clId="{24B3243C-4C9F-468D-B588-90C3A5364F02}" dt="2024-05-09T11:36:07.570" v="73" actId="20577"/>
        <pc:sldMkLst>
          <pc:docMk/>
          <pc:sldMk cId="4277564834" sldId="271"/>
        </pc:sldMkLst>
        <pc:spChg chg="mod">
          <ac:chgData name="de-Jesus-Oliveira Victor-Adriel" userId="a708fc36-3c1b-42ab-b5e9-2e1fa3c6605e" providerId="ADAL" clId="{24B3243C-4C9F-468D-B588-90C3A5364F02}" dt="2024-05-09T11:29:20.516" v="10"/>
          <ac:spMkLst>
            <pc:docMk/>
            <pc:sldMk cId="4277564834" sldId="271"/>
            <ac:spMk id="2" creationId="{6E431609-A499-1367-3DD6-C76CF085DA5F}"/>
          </ac:spMkLst>
        </pc:spChg>
        <pc:spChg chg="mod">
          <ac:chgData name="de-Jesus-Oliveira Victor-Adriel" userId="a708fc36-3c1b-42ab-b5e9-2e1fa3c6605e" providerId="ADAL" clId="{24B3243C-4C9F-468D-B588-90C3A5364F02}" dt="2024-05-09T11:36:07.570" v="73" actId="20577"/>
          <ac:spMkLst>
            <pc:docMk/>
            <pc:sldMk cId="4277564834" sldId="271"/>
            <ac:spMk id="5" creationId="{1C3BEFE9-46CE-2C43-9FC5-C509B6D1BEFF}"/>
          </ac:spMkLst>
        </pc:spChg>
      </pc:sldChg>
      <pc:sldChg chg="modSp mod">
        <pc:chgData name="de-Jesus-Oliveira Victor-Adriel" userId="a708fc36-3c1b-42ab-b5e9-2e1fa3c6605e" providerId="ADAL" clId="{24B3243C-4C9F-468D-B588-90C3A5364F02}" dt="2024-05-09T11:28:45.228" v="3" actId="20577"/>
        <pc:sldMkLst>
          <pc:docMk/>
          <pc:sldMk cId="313680254" sldId="285"/>
        </pc:sldMkLst>
        <pc:spChg chg="mod">
          <ac:chgData name="de-Jesus-Oliveira Victor-Adriel" userId="a708fc36-3c1b-42ab-b5e9-2e1fa3c6605e" providerId="ADAL" clId="{24B3243C-4C9F-468D-B588-90C3A5364F02}" dt="2024-05-09T11:28:45.228" v="3" actId="20577"/>
          <ac:spMkLst>
            <pc:docMk/>
            <pc:sldMk cId="313680254" sldId="285"/>
            <ac:spMk id="4" creationId="{82B15DD6-0713-4687-9E23-12B35F8AE7CE}"/>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docChgLst>
    <pc:chgData name="de-Jesus-Oliveira Victor-Adriel" userId="a708fc36-3c1b-42ab-b5e9-2e1fa3c6605e" providerId="ADAL" clId="{C51D0FBD-C643-4512-A308-9157AE61E8B6}"/>
    <pc:docChg chg="undo custSel modSld">
      <pc:chgData name="de-Jesus-Oliveira Victor-Adriel" userId="a708fc36-3c1b-42ab-b5e9-2e1fa3c6605e" providerId="ADAL" clId="{C51D0FBD-C643-4512-A308-9157AE61E8B6}" dt="2024-04-14T13:17:39.272" v="273" actId="14100"/>
      <pc:docMkLst>
        <pc:docMk/>
      </pc:docMkLst>
      <pc:sldChg chg="modSp mod">
        <pc:chgData name="de-Jesus-Oliveira Victor-Adriel" userId="a708fc36-3c1b-42ab-b5e9-2e1fa3c6605e" providerId="ADAL" clId="{C51D0FBD-C643-4512-A308-9157AE61E8B6}" dt="2024-04-14T12:35:14.693" v="83" actId="6549"/>
        <pc:sldMkLst>
          <pc:docMk/>
          <pc:sldMk cId="171183961" sldId="267"/>
        </pc:sldMkLst>
        <pc:spChg chg="mod">
          <ac:chgData name="de-Jesus-Oliveira Victor-Adriel" userId="a708fc36-3c1b-42ab-b5e9-2e1fa3c6605e" providerId="ADAL" clId="{C51D0FBD-C643-4512-A308-9157AE61E8B6}" dt="2024-04-14T12:35:14.693" v="83" actId="6549"/>
          <ac:spMkLst>
            <pc:docMk/>
            <pc:sldMk cId="171183961" sldId="267"/>
            <ac:spMk id="3" creationId="{71D4894D-6AB9-B115-8F2A-CC5FB193928B}"/>
          </ac:spMkLst>
        </pc:spChg>
      </pc:sldChg>
      <pc:sldChg chg="modSp mod">
        <pc:chgData name="de-Jesus-Oliveira Victor-Adriel" userId="a708fc36-3c1b-42ab-b5e9-2e1fa3c6605e" providerId="ADAL" clId="{C51D0FBD-C643-4512-A308-9157AE61E8B6}" dt="2024-04-14T12:41:22.424" v="129" actId="14100"/>
        <pc:sldMkLst>
          <pc:docMk/>
          <pc:sldMk cId="2478332003" sldId="268"/>
        </pc:sldMkLst>
        <pc:spChg chg="mod">
          <ac:chgData name="de-Jesus-Oliveira Victor-Adriel" userId="a708fc36-3c1b-42ab-b5e9-2e1fa3c6605e" providerId="ADAL" clId="{C51D0FBD-C643-4512-A308-9157AE61E8B6}" dt="2024-04-14T12:34:19.306" v="43"/>
          <ac:spMkLst>
            <pc:docMk/>
            <pc:sldMk cId="2478332003" sldId="268"/>
            <ac:spMk id="2" creationId="{F9283B52-7234-3635-EC15-0AC9AF90B595}"/>
          </ac:spMkLst>
        </pc:spChg>
        <pc:spChg chg="mod">
          <ac:chgData name="de-Jesus-Oliveira Victor-Adriel" userId="a708fc36-3c1b-42ab-b5e9-2e1fa3c6605e" providerId="ADAL" clId="{C51D0FBD-C643-4512-A308-9157AE61E8B6}" dt="2024-04-14T12:35:48.480" v="89" actId="1036"/>
          <ac:spMkLst>
            <pc:docMk/>
            <pc:sldMk cId="2478332003" sldId="268"/>
            <ac:spMk id="4" creationId="{D5E5EB55-FCA9-B66D-135B-F155C438525A}"/>
          </ac:spMkLst>
        </pc:spChg>
        <pc:spChg chg="mod">
          <ac:chgData name="de-Jesus-Oliveira Victor-Adriel" userId="a708fc36-3c1b-42ab-b5e9-2e1fa3c6605e" providerId="ADAL" clId="{C51D0FBD-C643-4512-A308-9157AE61E8B6}" dt="2024-04-14T12:36:26.129" v="90"/>
          <ac:spMkLst>
            <pc:docMk/>
            <pc:sldMk cId="2478332003" sldId="268"/>
            <ac:spMk id="5" creationId="{90F75F61-5A76-5BD5-2F5B-0DB72E02F912}"/>
          </ac:spMkLst>
        </pc:spChg>
        <pc:spChg chg="mod">
          <ac:chgData name="de-Jesus-Oliveira Victor-Adriel" userId="a708fc36-3c1b-42ab-b5e9-2e1fa3c6605e" providerId="ADAL" clId="{C51D0FBD-C643-4512-A308-9157AE61E8B6}" dt="2024-04-14T12:36:44.247" v="91"/>
          <ac:spMkLst>
            <pc:docMk/>
            <pc:sldMk cId="2478332003" sldId="268"/>
            <ac:spMk id="6" creationId="{8A8AE781-4804-55E6-09C2-F3F5267E33F3}"/>
          </ac:spMkLst>
        </pc:spChg>
        <pc:spChg chg="mod">
          <ac:chgData name="de-Jesus-Oliveira Victor-Adriel" userId="a708fc36-3c1b-42ab-b5e9-2e1fa3c6605e" providerId="ADAL" clId="{C51D0FBD-C643-4512-A308-9157AE61E8B6}" dt="2024-04-14T12:37:12.745" v="92"/>
          <ac:spMkLst>
            <pc:docMk/>
            <pc:sldMk cId="2478332003" sldId="268"/>
            <ac:spMk id="7" creationId="{D0C535E4-A63A-BB67-D555-102CED854087}"/>
          </ac:spMkLst>
        </pc:spChg>
        <pc:spChg chg="mod">
          <ac:chgData name="de-Jesus-Oliveira Victor-Adriel" userId="a708fc36-3c1b-42ab-b5e9-2e1fa3c6605e" providerId="ADAL" clId="{C51D0FBD-C643-4512-A308-9157AE61E8B6}" dt="2024-04-14T12:37:49.837" v="98" actId="20577"/>
          <ac:spMkLst>
            <pc:docMk/>
            <pc:sldMk cId="2478332003" sldId="268"/>
            <ac:spMk id="8" creationId="{66A91B42-F5D4-F557-4F50-B915BCD81CE4}"/>
          </ac:spMkLst>
        </pc:spChg>
        <pc:spChg chg="mod">
          <ac:chgData name="de-Jesus-Oliveira Victor-Adriel" userId="a708fc36-3c1b-42ab-b5e9-2e1fa3c6605e" providerId="ADAL" clId="{C51D0FBD-C643-4512-A308-9157AE61E8B6}" dt="2024-04-14T12:38:33.817" v="125" actId="1036"/>
          <ac:spMkLst>
            <pc:docMk/>
            <pc:sldMk cId="2478332003" sldId="268"/>
            <ac:spMk id="9" creationId="{3627C5E3-D5EE-6AC3-47BC-479A4A8D5E15}"/>
          </ac:spMkLst>
        </pc:spChg>
        <pc:spChg chg="mod">
          <ac:chgData name="de-Jesus-Oliveira Victor-Adriel" userId="a708fc36-3c1b-42ab-b5e9-2e1fa3c6605e" providerId="ADAL" clId="{C51D0FBD-C643-4512-A308-9157AE61E8B6}" dt="2024-04-14T12:39:17.711" v="126"/>
          <ac:spMkLst>
            <pc:docMk/>
            <pc:sldMk cId="2478332003" sldId="268"/>
            <ac:spMk id="11" creationId="{44BDF201-A70F-F7D4-FC11-C74E70CB3427}"/>
          </ac:spMkLst>
        </pc:spChg>
        <pc:spChg chg="mod">
          <ac:chgData name="de-Jesus-Oliveira Victor-Adriel" userId="a708fc36-3c1b-42ab-b5e9-2e1fa3c6605e" providerId="ADAL" clId="{C51D0FBD-C643-4512-A308-9157AE61E8B6}" dt="2024-04-14T12:39:54.558" v="128" actId="13926"/>
          <ac:spMkLst>
            <pc:docMk/>
            <pc:sldMk cId="2478332003" sldId="268"/>
            <ac:spMk id="13" creationId="{A59A5430-CB10-B2A8-5C83-A3D78CA3BDE7}"/>
          </ac:spMkLst>
        </pc:spChg>
        <pc:spChg chg="mod">
          <ac:chgData name="de-Jesus-Oliveira Victor-Adriel" userId="a708fc36-3c1b-42ab-b5e9-2e1fa3c6605e" providerId="ADAL" clId="{C51D0FBD-C643-4512-A308-9157AE61E8B6}" dt="2024-04-14T12:41:22.424" v="129" actId="14100"/>
          <ac:spMkLst>
            <pc:docMk/>
            <pc:sldMk cId="2478332003" sldId="268"/>
            <ac:spMk id="15" creationId="{9E649E8F-B936-9A1D-DD7F-B669CF43C49C}"/>
          </ac:spMkLst>
        </pc:spChg>
      </pc:sldChg>
      <pc:sldChg chg="modSp mod">
        <pc:chgData name="de-Jesus-Oliveira Victor-Adriel" userId="a708fc36-3c1b-42ab-b5e9-2e1fa3c6605e" providerId="ADAL" clId="{C51D0FBD-C643-4512-A308-9157AE61E8B6}" dt="2024-04-14T13:02:49.217" v="227" actId="1036"/>
        <pc:sldMkLst>
          <pc:docMk/>
          <pc:sldMk cId="3603289315" sldId="269"/>
        </pc:sldMkLst>
        <pc:spChg chg="mod">
          <ac:chgData name="de-Jesus-Oliveira Victor-Adriel" userId="a708fc36-3c1b-42ab-b5e9-2e1fa3c6605e" providerId="ADAL" clId="{C51D0FBD-C643-4512-A308-9157AE61E8B6}" dt="2024-04-14T12:34:23.664" v="44"/>
          <ac:spMkLst>
            <pc:docMk/>
            <pc:sldMk cId="3603289315" sldId="269"/>
            <ac:spMk id="2" creationId="{19E18858-DB5E-45AE-2FED-BB71B4B50B54}"/>
          </ac:spMkLst>
        </pc:spChg>
        <pc:spChg chg="mod">
          <ac:chgData name="de-Jesus-Oliveira Victor-Adriel" userId="a708fc36-3c1b-42ab-b5e9-2e1fa3c6605e" providerId="ADAL" clId="{C51D0FBD-C643-4512-A308-9157AE61E8B6}" dt="2024-04-14T12:41:59.714" v="136" actId="1038"/>
          <ac:spMkLst>
            <pc:docMk/>
            <pc:sldMk cId="3603289315" sldId="269"/>
            <ac:spMk id="4" creationId="{5175C539-4512-6B07-7609-0B2418D559B4}"/>
          </ac:spMkLst>
        </pc:spChg>
        <pc:spChg chg="mod">
          <ac:chgData name="de-Jesus-Oliveira Victor-Adriel" userId="a708fc36-3c1b-42ab-b5e9-2e1fa3c6605e" providerId="ADAL" clId="{C51D0FBD-C643-4512-A308-9157AE61E8B6}" dt="2024-04-14T12:42:17.946" v="145" actId="20577"/>
          <ac:spMkLst>
            <pc:docMk/>
            <pc:sldMk cId="3603289315" sldId="269"/>
            <ac:spMk id="5" creationId="{389EC87D-63C9-DB0A-BC1C-752BFE673528}"/>
          </ac:spMkLst>
        </pc:spChg>
        <pc:spChg chg="mod">
          <ac:chgData name="de-Jesus-Oliveira Victor-Adriel" userId="a708fc36-3c1b-42ab-b5e9-2e1fa3c6605e" providerId="ADAL" clId="{C51D0FBD-C643-4512-A308-9157AE61E8B6}" dt="2024-04-14T12:42:43.893" v="166" actId="1038"/>
          <ac:spMkLst>
            <pc:docMk/>
            <pc:sldMk cId="3603289315" sldId="269"/>
            <ac:spMk id="6" creationId="{728F6D9C-E189-63D3-DF41-00F380EC4DA9}"/>
          </ac:spMkLst>
        </pc:spChg>
        <pc:spChg chg="mod">
          <ac:chgData name="de-Jesus-Oliveira Victor-Adriel" userId="a708fc36-3c1b-42ab-b5e9-2e1fa3c6605e" providerId="ADAL" clId="{C51D0FBD-C643-4512-A308-9157AE61E8B6}" dt="2024-04-14T12:43:17.018" v="184" actId="1036"/>
          <ac:spMkLst>
            <pc:docMk/>
            <pc:sldMk cId="3603289315" sldId="269"/>
            <ac:spMk id="7" creationId="{5076C23E-2F56-BEE8-C425-ACFFBA0FBD4A}"/>
          </ac:spMkLst>
        </pc:spChg>
        <pc:spChg chg="mod">
          <ac:chgData name="de-Jesus-Oliveira Victor-Adriel" userId="a708fc36-3c1b-42ab-b5e9-2e1fa3c6605e" providerId="ADAL" clId="{C51D0FBD-C643-4512-A308-9157AE61E8B6}" dt="2024-04-14T12:44:29.249" v="188" actId="20577"/>
          <ac:spMkLst>
            <pc:docMk/>
            <pc:sldMk cId="3603289315" sldId="269"/>
            <ac:spMk id="8" creationId="{71408090-A276-8031-F131-9F39D90A796C}"/>
          </ac:spMkLst>
        </pc:spChg>
        <pc:spChg chg="mod">
          <ac:chgData name="de-Jesus-Oliveira Victor-Adriel" userId="a708fc36-3c1b-42ab-b5e9-2e1fa3c6605e" providerId="ADAL" clId="{C51D0FBD-C643-4512-A308-9157AE61E8B6}" dt="2024-04-14T12:47:45.715" v="189" actId="13926"/>
          <ac:spMkLst>
            <pc:docMk/>
            <pc:sldMk cId="3603289315" sldId="269"/>
            <ac:spMk id="10" creationId="{F5230797-C3F3-0845-6B2C-7F89A796BB81}"/>
          </ac:spMkLst>
        </pc:spChg>
        <pc:spChg chg="mod">
          <ac:chgData name="de-Jesus-Oliveira Victor-Adriel" userId="a708fc36-3c1b-42ab-b5e9-2e1fa3c6605e" providerId="ADAL" clId="{C51D0FBD-C643-4512-A308-9157AE61E8B6}" dt="2024-04-14T12:48:46.772" v="191" actId="13926"/>
          <ac:spMkLst>
            <pc:docMk/>
            <pc:sldMk cId="3603289315" sldId="269"/>
            <ac:spMk id="12" creationId="{6277A897-0E03-3BBC-49C4-636D6DFAFEDF}"/>
          </ac:spMkLst>
        </pc:spChg>
        <pc:spChg chg="mod">
          <ac:chgData name="de-Jesus-Oliveira Victor-Adriel" userId="a708fc36-3c1b-42ab-b5e9-2e1fa3c6605e" providerId="ADAL" clId="{C51D0FBD-C643-4512-A308-9157AE61E8B6}" dt="2024-04-14T12:58:44.928" v="204" actId="1037"/>
          <ac:spMkLst>
            <pc:docMk/>
            <pc:sldMk cId="3603289315" sldId="269"/>
            <ac:spMk id="13" creationId="{C8327210-5CD9-5991-E5D9-B57885650E78}"/>
          </ac:spMkLst>
        </pc:spChg>
        <pc:spChg chg="mod">
          <ac:chgData name="de-Jesus-Oliveira Victor-Adriel" userId="a708fc36-3c1b-42ab-b5e9-2e1fa3c6605e" providerId="ADAL" clId="{C51D0FBD-C643-4512-A308-9157AE61E8B6}" dt="2024-04-14T12:59:22.477" v="206"/>
          <ac:spMkLst>
            <pc:docMk/>
            <pc:sldMk cId="3603289315" sldId="269"/>
            <ac:spMk id="14" creationId="{0F2B1A3C-AE66-B2C0-5DE3-59DD2A393891}"/>
          </ac:spMkLst>
        </pc:spChg>
        <pc:spChg chg="mod">
          <ac:chgData name="de-Jesus-Oliveira Victor-Adriel" userId="a708fc36-3c1b-42ab-b5e9-2e1fa3c6605e" providerId="ADAL" clId="{C51D0FBD-C643-4512-A308-9157AE61E8B6}" dt="2024-04-14T13:02:38.549" v="226" actId="13926"/>
          <ac:spMkLst>
            <pc:docMk/>
            <pc:sldMk cId="3603289315" sldId="269"/>
            <ac:spMk id="15" creationId="{5F5E1EC4-C8FE-B785-52A8-2B9CEE3B218E}"/>
          </ac:spMkLst>
        </pc:spChg>
        <pc:spChg chg="mod">
          <ac:chgData name="de-Jesus-Oliveira Victor-Adriel" userId="a708fc36-3c1b-42ab-b5e9-2e1fa3c6605e" providerId="ADAL" clId="{C51D0FBD-C643-4512-A308-9157AE61E8B6}" dt="2024-04-14T13:02:49.217" v="227" actId="1036"/>
          <ac:spMkLst>
            <pc:docMk/>
            <pc:sldMk cId="3603289315" sldId="269"/>
            <ac:spMk id="16" creationId="{76F79781-CED0-4E77-0B47-64C78979D5D9}"/>
          </ac:spMkLst>
        </pc:spChg>
      </pc:sldChg>
      <pc:sldChg chg="modSp mod">
        <pc:chgData name="de-Jesus-Oliveira Victor-Adriel" userId="a708fc36-3c1b-42ab-b5e9-2e1fa3c6605e" providerId="ADAL" clId="{C51D0FBD-C643-4512-A308-9157AE61E8B6}" dt="2024-04-14T13:13:16.275" v="259"/>
        <pc:sldMkLst>
          <pc:docMk/>
          <pc:sldMk cId="170901122" sldId="270"/>
        </pc:sldMkLst>
        <pc:spChg chg="mod">
          <ac:chgData name="de-Jesus-Oliveira Victor-Adriel" userId="a708fc36-3c1b-42ab-b5e9-2e1fa3c6605e" providerId="ADAL" clId="{C51D0FBD-C643-4512-A308-9157AE61E8B6}" dt="2024-04-14T12:34:30.083" v="45"/>
          <ac:spMkLst>
            <pc:docMk/>
            <pc:sldMk cId="170901122" sldId="270"/>
            <ac:spMk id="2" creationId="{A79ADC25-9271-B5A8-93C2-A60390F5E834}"/>
          </ac:spMkLst>
        </pc:spChg>
        <pc:spChg chg="mod">
          <ac:chgData name="de-Jesus-Oliveira Victor-Adriel" userId="a708fc36-3c1b-42ab-b5e9-2e1fa3c6605e" providerId="ADAL" clId="{C51D0FBD-C643-4512-A308-9157AE61E8B6}" dt="2024-04-14T13:08:52.728" v="241" actId="1038"/>
          <ac:spMkLst>
            <pc:docMk/>
            <pc:sldMk cId="170901122" sldId="270"/>
            <ac:spMk id="5" creationId="{7C58E001-C0B6-7EC2-1BC3-1E3B34763C26}"/>
          </ac:spMkLst>
        </pc:spChg>
        <pc:spChg chg="mod">
          <ac:chgData name="de-Jesus-Oliveira Victor-Adriel" userId="a708fc36-3c1b-42ab-b5e9-2e1fa3c6605e" providerId="ADAL" clId="{C51D0FBD-C643-4512-A308-9157AE61E8B6}" dt="2024-04-14T13:09:17.987" v="248" actId="1038"/>
          <ac:spMkLst>
            <pc:docMk/>
            <pc:sldMk cId="170901122" sldId="270"/>
            <ac:spMk id="6" creationId="{CC7CF252-4736-8C4E-6CEF-F0C70A8080AE}"/>
          </ac:spMkLst>
        </pc:spChg>
        <pc:spChg chg="mod">
          <ac:chgData name="de-Jesus-Oliveira Victor-Adriel" userId="a708fc36-3c1b-42ab-b5e9-2e1fa3c6605e" providerId="ADAL" clId="{C51D0FBD-C643-4512-A308-9157AE61E8B6}" dt="2024-04-14T13:06:23.299" v="231" actId="1035"/>
          <ac:spMkLst>
            <pc:docMk/>
            <pc:sldMk cId="170901122" sldId="270"/>
            <ac:spMk id="7" creationId="{9EFE361C-2142-1F6F-B394-8EF2CADD8614}"/>
          </ac:spMkLst>
        </pc:spChg>
        <pc:spChg chg="mod">
          <ac:chgData name="de-Jesus-Oliveira Victor-Adriel" userId="a708fc36-3c1b-42ab-b5e9-2e1fa3c6605e" providerId="ADAL" clId="{C51D0FBD-C643-4512-A308-9157AE61E8B6}" dt="2024-04-14T13:12:11.314" v="258" actId="20577"/>
          <ac:spMkLst>
            <pc:docMk/>
            <pc:sldMk cId="170901122" sldId="270"/>
            <ac:spMk id="11" creationId="{FD704F59-0A7F-4281-11A1-F87FDEB2618D}"/>
          </ac:spMkLst>
        </pc:spChg>
        <pc:spChg chg="mod">
          <ac:chgData name="de-Jesus-Oliveira Victor-Adriel" userId="a708fc36-3c1b-42ab-b5e9-2e1fa3c6605e" providerId="ADAL" clId="{C51D0FBD-C643-4512-A308-9157AE61E8B6}" dt="2024-04-14T13:13:16.275" v="259"/>
          <ac:spMkLst>
            <pc:docMk/>
            <pc:sldMk cId="170901122" sldId="270"/>
            <ac:spMk id="12" creationId="{171738F2-D8D5-A79C-CD96-DD9FCC733297}"/>
          </ac:spMkLst>
        </pc:spChg>
      </pc:sldChg>
      <pc:sldChg chg="modSp mod">
        <pc:chgData name="de-Jesus-Oliveira Victor-Adriel" userId="a708fc36-3c1b-42ab-b5e9-2e1fa3c6605e" providerId="ADAL" clId="{C51D0FBD-C643-4512-A308-9157AE61E8B6}" dt="2024-04-14T13:17:39.272" v="273" actId="14100"/>
        <pc:sldMkLst>
          <pc:docMk/>
          <pc:sldMk cId="4277564834" sldId="271"/>
        </pc:sldMkLst>
        <pc:spChg chg="mod">
          <ac:chgData name="de-Jesus-Oliveira Victor-Adriel" userId="a708fc36-3c1b-42ab-b5e9-2e1fa3c6605e" providerId="ADAL" clId="{C51D0FBD-C643-4512-A308-9157AE61E8B6}" dt="2024-04-14T12:34:35.715" v="46"/>
          <ac:spMkLst>
            <pc:docMk/>
            <pc:sldMk cId="4277564834" sldId="271"/>
            <ac:spMk id="2" creationId="{6E431609-A499-1367-3DD6-C76CF085DA5F}"/>
          </ac:spMkLst>
        </pc:spChg>
        <pc:spChg chg="mod">
          <ac:chgData name="de-Jesus-Oliveira Victor-Adriel" userId="a708fc36-3c1b-42ab-b5e9-2e1fa3c6605e" providerId="ADAL" clId="{C51D0FBD-C643-4512-A308-9157AE61E8B6}" dt="2024-04-14T13:13:39.720" v="261" actId="6549"/>
          <ac:spMkLst>
            <pc:docMk/>
            <pc:sldMk cId="4277564834" sldId="271"/>
            <ac:spMk id="4" creationId="{F2E7B421-81D7-F42B-3D99-B75FAE56AA08}"/>
          </ac:spMkLst>
        </pc:spChg>
        <pc:spChg chg="mod">
          <ac:chgData name="de-Jesus-Oliveira Victor-Adriel" userId="a708fc36-3c1b-42ab-b5e9-2e1fa3c6605e" providerId="ADAL" clId="{C51D0FBD-C643-4512-A308-9157AE61E8B6}" dt="2024-04-14T13:16:21.203" v="262" actId="14100"/>
          <ac:spMkLst>
            <pc:docMk/>
            <pc:sldMk cId="4277564834" sldId="271"/>
            <ac:spMk id="5" creationId="{1C3BEFE9-46CE-2C43-9FC5-C509B6D1BEFF}"/>
          </ac:spMkLst>
        </pc:spChg>
        <pc:spChg chg="mod">
          <ac:chgData name="de-Jesus-Oliveira Victor-Adriel" userId="a708fc36-3c1b-42ab-b5e9-2e1fa3c6605e" providerId="ADAL" clId="{C51D0FBD-C643-4512-A308-9157AE61E8B6}" dt="2024-04-14T13:17:39.272" v="273" actId="14100"/>
          <ac:spMkLst>
            <pc:docMk/>
            <pc:sldMk cId="4277564834" sldId="271"/>
            <ac:spMk id="11" creationId="{E2CCE91F-0CA4-4C90-CC13-38DD5DC01010}"/>
          </ac:spMkLst>
        </pc:spChg>
        <pc:spChg chg="mod">
          <ac:chgData name="de-Jesus-Oliveira Victor-Adriel" userId="a708fc36-3c1b-42ab-b5e9-2e1fa3c6605e" providerId="ADAL" clId="{C51D0FBD-C643-4512-A308-9157AE61E8B6}" dt="2024-04-14T13:17:01.447" v="270" actId="5793"/>
          <ac:spMkLst>
            <pc:docMk/>
            <pc:sldMk cId="4277564834" sldId="271"/>
            <ac:spMk id="37" creationId="{E8D568F2-D52C-3C9B-64EE-F9DB4C68C2C6}"/>
          </ac:spMkLst>
        </pc:spChg>
        <pc:spChg chg="mod">
          <ac:chgData name="de-Jesus-Oliveira Victor-Adriel" userId="a708fc36-3c1b-42ab-b5e9-2e1fa3c6605e" providerId="ADAL" clId="{C51D0FBD-C643-4512-A308-9157AE61E8B6}" dt="2024-04-14T13:16:42.904" v="264" actId="20577"/>
          <ac:spMkLst>
            <pc:docMk/>
            <pc:sldMk cId="4277564834" sldId="271"/>
            <ac:spMk id="38" creationId="{475D9138-55DB-214B-ABDF-D01C1320B0AC}"/>
          </ac:spMkLst>
        </pc:spChg>
      </pc:sldChg>
      <pc:sldChg chg="modSp mod">
        <pc:chgData name="de-Jesus-Oliveira Victor-Adriel" userId="a708fc36-3c1b-42ab-b5e9-2e1fa3c6605e" providerId="ADAL" clId="{C51D0FBD-C643-4512-A308-9157AE61E8B6}" dt="2024-04-14T12:14:27.528" v="38" actId="20577"/>
        <pc:sldMkLst>
          <pc:docMk/>
          <pc:sldMk cId="2799231148" sldId="272"/>
        </pc:sldMkLst>
        <pc:spChg chg="mod">
          <ac:chgData name="de-Jesus-Oliveira Victor-Adriel" userId="a708fc36-3c1b-42ab-b5e9-2e1fa3c6605e" providerId="ADAL" clId="{C51D0FBD-C643-4512-A308-9157AE61E8B6}" dt="2024-04-14T12:14:27.528" v="38" actId="20577"/>
          <ac:spMkLst>
            <pc:docMk/>
            <pc:sldMk cId="2799231148" sldId="272"/>
            <ac:spMk id="2" creationId="{36F7C832-7D7F-40CB-9479-79BC46A793B9}"/>
          </ac:spMkLst>
        </pc:spChg>
      </pc:sldChg>
      <pc:sldChg chg="modSp mod">
        <pc:chgData name="de-Jesus-Oliveira Victor-Adriel" userId="a708fc36-3c1b-42ab-b5e9-2e1fa3c6605e" providerId="ADAL" clId="{C51D0FBD-C643-4512-A308-9157AE61E8B6}" dt="2024-04-14T12:33:12.404" v="42" actId="20577"/>
        <pc:sldMkLst>
          <pc:docMk/>
          <pc:sldMk cId="313680254" sldId="285"/>
        </pc:sldMkLst>
        <pc:spChg chg="mod">
          <ac:chgData name="de-Jesus-Oliveira Victor-Adriel" userId="a708fc36-3c1b-42ab-b5e9-2e1fa3c6605e" providerId="ADAL" clId="{C51D0FBD-C643-4512-A308-9157AE61E8B6}" dt="2024-04-14T12:33:12.404" v="42" actId="20577"/>
          <ac:spMkLst>
            <pc:docMk/>
            <pc:sldMk cId="313680254" sldId="285"/>
            <ac:spMk id="4" creationId="{82B15DD6-0713-4687-9E23-12B35F8AE7C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09.05.2024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09.05.2024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09.05.2024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09.05.2024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698051"/>
            <a:ext cx="4497388" cy="21050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4800" dirty="0">
                <a:latin typeface="Pangolin" panose="00000500000000000000" pitchFamily="2" charset="0"/>
              </a:rPr>
              <a:t>Tipos de Atributos de los Datos</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es-ES" sz="1100" dirty="0">
                <a:latin typeface="Segoe UI" panose="020B0502040204020203" pitchFamily="34" charset="0"/>
                <a:cs typeface="Segoe UI" panose="020B0502040204020203" pitchFamily="34" charset="0"/>
              </a:rPr>
              <a:t>Este cómic fue creado en el proyecto de investigación </a:t>
            </a:r>
            <a:r>
              <a:rPr lang="es-ES" sz="1100" dirty="0" err="1">
                <a:latin typeface="Segoe UI" panose="020B0502040204020203" pitchFamily="34" charset="0"/>
                <a:cs typeface="Segoe UI" panose="020B0502040204020203" pitchFamily="34" charset="0"/>
              </a:rPr>
              <a:t>Comixplain</a:t>
            </a:r>
            <a:r>
              <a:rPr lang="es-ES" sz="1100" dirty="0">
                <a:latin typeface="Segoe UI" panose="020B0502040204020203" pitchFamily="34" charset="0"/>
                <a:cs typeface="Segoe UI" panose="020B0502040204020203" pitchFamily="34" charset="0"/>
              </a:rPr>
              <a:t>, financiado por la </a:t>
            </a:r>
            <a:r>
              <a:rPr lang="es-ES" sz="1100" dirty="0" err="1">
                <a:latin typeface="Segoe UI" panose="020B0502040204020203" pitchFamily="34" charset="0"/>
                <a:cs typeface="Segoe UI" panose="020B0502040204020203" pitchFamily="34" charset="0"/>
              </a:rPr>
              <a:t>Innovation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Call</a:t>
            </a:r>
            <a:r>
              <a:rPr lang="es-ES" sz="1100" dirty="0">
                <a:latin typeface="Segoe UI" panose="020B0502040204020203" pitchFamily="34" charset="0"/>
                <a:cs typeface="Segoe UI" panose="020B0502040204020203" pitchFamily="34" charset="0"/>
              </a:rPr>
              <a:t> 2022 de la Universidad de Ciencias Aplicadas de St. </a:t>
            </a:r>
            <a:r>
              <a:rPr lang="es-ES" sz="1100" dirty="0" err="1">
                <a:latin typeface="Segoe UI" panose="020B0502040204020203" pitchFamily="34" charset="0"/>
                <a:cs typeface="Segoe UI" panose="020B0502040204020203" pitchFamily="34" charset="0"/>
              </a:rPr>
              <a:t>Pölten</a:t>
            </a:r>
            <a:r>
              <a:rPr lang="es-ES" sz="1100" dirty="0">
                <a:latin typeface="Segoe UI" panose="020B0502040204020203" pitchFamily="34" charset="0"/>
                <a:cs typeface="Segoe UI" panose="020B0502040204020203" pitchFamily="34" charset="0"/>
              </a:rPr>
              <a:t>, Austria.</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Equipo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Contacto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Ilustraciones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t>
            </a:r>
            <a:r>
              <a:rPr lang="de-AT" sz="1100">
                <a:latin typeface="Segoe UI" panose="020B0502040204020203" pitchFamily="34" charset="0"/>
                <a:cs typeface="Segoe UI" panose="020B0502040204020203" pitchFamily="34" charset="0"/>
              </a:rPr>
              <a:t>Alena Ertl</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27992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grpSp>
        <p:nvGrpSpPr>
          <p:cNvPr id="27" name="Group 26">
            <a:extLst>
              <a:ext uri="{FF2B5EF4-FFF2-40B4-BE49-F238E27FC236}">
                <a16:creationId xmlns:a16="http://schemas.microsoft.com/office/drawing/2014/main" id="{D963737C-6F1F-89E4-CADF-76A6DF842348}"/>
              </a:ext>
              <a:ext uri="{C183D7F6-B498-43B3-948B-1728B52AA6E4}">
                <adec:decorative xmlns:adec="http://schemas.microsoft.com/office/drawing/2017/decorative" val="1"/>
              </a:ext>
            </a:extLst>
          </p:cNvPr>
          <p:cNvGrpSpPr/>
          <p:nvPr/>
        </p:nvGrpSpPr>
        <p:grpSpPr>
          <a:xfrm>
            <a:off x="365125" y="444500"/>
            <a:ext cx="6232525" cy="6873875"/>
            <a:chOff x="365125" y="444500"/>
            <a:chExt cx="6232525" cy="6873875"/>
          </a:xfrm>
        </p:grpSpPr>
        <p:sp>
          <p:nvSpPr>
            <p:cNvPr id="16" name="Freeform: Shape 15">
              <a:extLst>
                <a:ext uri="{FF2B5EF4-FFF2-40B4-BE49-F238E27FC236}">
                  <a16:creationId xmlns:a16="http://schemas.microsoft.com/office/drawing/2014/main" id="{B83C0C50-8303-99EE-6847-7A9140E9A14C}"/>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2BE3318-6925-52ED-E7AF-7CFC095F23BA}"/>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5B321C9A-B3CD-04CE-E6B6-E682D7341CB1}"/>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CDF89C6-7E5F-AE63-92D1-5E57C60309A1}"/>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07F43C-0C30-9524-8781-43D333A9DB06}"/>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DE486DDA-B478-B004-0079-E1CFA2C7411D}"/>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48AB3A8E-1B27-34E9-888E-AEB4CE9F3D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267538CD-CFD5-B493-BBE1-A3B27EB5AD5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601BD48D-78B0-5C19-E22E-518F76D2E251}"/>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ACBAAF89-77CC-8AEC-D158-FB67E51F7D71}"/>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7F3D909A-D850-27C4-527C-338BEE673644}"/>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3451373B-BA20-EABA-9D9A-77286692876B}"/>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F9283B52-7234-3635-EC15-0AC9AF90B595}"/>
              </a:ext>
            </a:extLst>
          </p:cNvPr>
          <p:cNvSpPr txBox="1"/>
          <p:nvPr/>
        </p:nvSpPr>
        <p:spPr>
          <a:xfrm>
            <a:off x="220672" y="91440"/>
            <a:ext cx="2131368" cy="261610"/>
          </a:xfrm>
          <a:prstGeom prst="rect">
            <a:avLst/>
          </a:prstGeom>
          <a:solidFill>
            <a:schemeClr val="bg1"/>
          </a:solidFill>
        </p:spPr>
        <p:txBody>
          <a:bodyPr wrap="square" rtlCol="0">
            <a:spAutoFit/>
          </a:bodyPr>
          <a:lstStyle/>
          <a:p>
            <a:r>
              <a:rPr lang="es-419" sz="1100" dirty="0">
                <a:latin typeface="Pangolin" panose="00000500000000000000" pitchFamily="2" charset="0"/>
              </a:rPr>
              <a:t>Tipos de Atributos de los Datos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D5E5EB55-FCA9-B66D-135B-F155C438525A}"/>
              </a:ext>
            </a:extLst>
          </p:cNvPr>
          <p:cNvSpPr txBox="1"/>
          <p:nvPr/>
        </p:nvSpPr>
        <p:spPr>
          <a:xfrm>
            <a:off x="423872" y="507445"/>
            <a:ext cx="1537008" cy="369332"/>
          </a:xfrm>
          <a:prstGeom prst="rect">
            <a:avLst/>
          </a:prstGeom>
          <a:noFill/>
        </p:spPr>
        <p:txBody>
          <a:bodyPr wrap="square" rtlCol="0">
            <a:spAutoFit/>
          </a:bodyPr>
          <a:lstStyle/>
          <a:p>
            <a:pPr algn="ctr"/>
            <a:r>
              <a:rPr lang="es-419" sz="900">
                <a:latin typeface="Pangolin" panose="00000500000000000000" pitchFamily="2" charset="0"/>
              </a:rPr>
              <a:t>¡</a:t>
            </a:r>
            <a:r>
              <a:rPr lang="pt-BR" sz="900">
                <a:latin typeface="Pangolin" panose="00000500000000000000" pitchFamily="2" charset="0"/>
              </a:rPr>
              <a:t>Finalmente </a:t>
            </a:r>
            <a:r>
              <a:rPr lang="pt-BR" sz="900" dirty="0">
                <a:latin typeface="Pangolin" panose="00000500000000000000" pitchFamily="2" charset="0"/>
              </a:rPr>
              <a:t>terminamos de montar el estante nuevo!</a:t>
            </a:r>
            <a:endParaRPr lang="pt-BR" sz="900" dirty="0"/>
          </a:p>
        </p:txBody>
      </p:sp>
      <p:sp>
        <p:nvSpPr>
          <p:cNvPr id="5" name="TextBox 4">
            <a:extLst>
              <a:ext uri="{FF2B5EF4-FFF2-40B4-BE49-F238E27FC236}">
                <a16:creationId xmlns:a16="http://schemas.microsoft.com/office/drawing/2014/main" id="{90F75F61-5A76-5BD5-2F5B-0DB72E02F912}"/>
              </a:ext>
            </a:extLst>
          </p:cNvPr>
          <p:cNvSpPr txBox="1"/>
          <p:nvPr/>
        </p:nvSpPr>
        <p:spPr>
          <a:xfrm>
            <a:off x="789632" y="2527290"/>
            <a:ext cx="1537008" cy="369332"/>
          </a:xfrm>
          <a:prstGeom prst="rect">
            <a:avLst/>
          </a:prstGeom>
          <a:noFill/>
        </p:spPr>
        <p:txBody>
          <a:bodyPr wrap="square" rtlCol="0">
            <a:spAutoFit/>
          </a:bodyPr>
          <a:lstStyle/>
          <a:p>
            <a:pPr algn="ctr"/>
            <a:r>
              <a:rPr lang="es-419" sz="900">
                <a:latin typeface="Pangolin" panose="00000500000000000000" pitchFamily="2" charset="0"/>
              </a:rPr>
              <a:t>Ahora solo tienes que reorganizar todos los libros.</a:t>
            </a:r>
            <a:endParaRPr lang="pt-BR" sz="900" dirty="0"/>
          </a:p>
        </p:txBody>
      </p:sp>
      <p:sp>
        <p:nvSpPr>
          <p:cNvPr id="6" name="TextBox 5">
            <a:extLst>
              <a:ext uri="{FF2B5EF4-FFF2-40B4-BE49-F238E27FC236}">
                <a16:creationId xmlns:a16="http://schemas.microsoft.com/office/drawing/2014/main" id="{8A8AE781-4804-55E6-09C2-F3F5267E33F3}"/>
              </a:ext>
            </a:extLst>
          </p:cNvPr>
          <p:cNvSpPr txBox="1"/>
          <p:nvPr/>
        </p:nvSpPr>
        <p:spPr>
          <a:xfrm>
            <a:off x="2532072" y="645735"/>
            <a:ext cx="1537008" cy="230832"/>
          </a:xfrm>
          <a:prstGeom prst="rect">
            <a:avLst/>
          </a:prstGeom>
          <a:noFill/>
        </p:spPr>
        <p:txBody>
          <a:bodyPr wrap="square" rtlCol="0">
            <a:spAutoFit/>
          </a:bodyPr>
          <a:lstStyle/>
          <a:p>
            <a:pPr algn="ctr"/>
            <a:r>
              <a:rPr lang="es-419" sz="900">
                <a:latin typeface="Pangolin" panose="00000500000000000000" pitchFamily="2" charset="0"/>
              </a:rPr>
              <a:t>Bien, aquí está el primero.</a:t>
            </a:r>
            <a:endParaRPr lang="pt-BR" sz="900" dirty="0"/>
          </a:p>
        </p:txBody>
      </p:sp>
      <p:sp>
        <p:nvSpPr>
          <p:cNvPr id="7" name="TextBox 6">
            <a:extLst>
              <a:ext uri="{FF2B5EF4-FFF2-40B4-BE49-F238E27FC236}">
                <a16:creationId xmlns:a16="http://schemas.microsoft.com/office/drawing/2014/main" id="{D0C535E4-A63A-BB67-D555-102CED854087}"/>
              </a:ext>
            </a:extLst>
          </p:cNvPr>
          <p:cNvSpPr txBox="1"/>
          <p:nvPr/>
        </p:nvSpPr>
        <p:spPr>
          <a:xfrm>
            <a:off x="3278834" y="2597964"/>
            <a:ext cx="1161086" cy="369332"/>
          </a:xfrm>
          <a:prstGeom prst="rect">
            <a:avLst/>
          </a:prstGeom>
          <a:noFill/>
        </p:spPr>
        <p:txBody>
          <a:bodyPr wrap="square" rtlCol="0">
            <a:spAutoFit/>
          </a:bodyPr>
          <a:lstStyle/>
          <a:p>
            <a:pPr algn="ctr"/>
            <a:r>
              <a:rPr lang="es-419" sz="900">
                <a:latin typeface="Pangolin" panose="00000500000000000000" pitchFamily="2" charset="0"/>
              </a:rPr>
              <a:t>¿Y por qué es el primero?</a:t>
            </a:r>
            <a:endParaRPr lang="pt-BR" sz="900" dirty="0"/>
          </a:p>
        </p:txBody>
      </p:sp>
      <p:sp>
        <p:nvSpPr>
          <p:cNvPr id="8" name="TextBox 7">
            <a:extLst>
              <a:ext uri="{FF2B5EF4-FFF2-40B4-BE49-F238E27FC236}">
                <a16:creationId xmlns:a16="http://schemas.microsoft.com/office/drawing/2014/main" id="{66A91B42-F5D4-F557-4F50-B915BCD81CE4}"/>
              </a:ext>
            </a:extLst>
          </p:cNvPr>
          <p:cNvSpPr txBox="1"/>
          <p:nvPr/>
        </p:nvSpPr>
        <p:spPr>
          <a:xfrm>
            <a:off x="4726634" y="550724"/>
            <a:ext cx="1669086" cy="369332"/>
          </a:xfrm>
          <a:prstGeom prst="rect">
            <a:avLst/>
          </a:prstGeom>
          <a:noFill/>
        </p:spPr>
        <p:txBody>
          <a:bodyPr wrap="square" rtlCol="0">
            <a:spAutoFit/>
          </a:bodyPr>
          <a:lstStyle/>
          <a:p>
            <a:pPr algn="ctr"/>
            <a:r>
              <a:rPr lang="es-419" sz="900" dirty="0">
                <a:latin typeface="Pangolin" panose="00000500000000000000" pitchFamily="2" charset="0"/>
              </a:rPr>
              <a:t>El título comienza con ‘A’, </a:t>
            </a:r>
            <a:br>
              <a:rPr lang="es-419" sz="900" dirty="0">
                <a:latin typeface="Pangolin" panose="00000500000000000000" pitchFamily="2" charset="0"/>
              </a:rPr>
            </a:br>
            <a:r>
              <a:rPr lang="es-419" sz="900" dirty="0">
                <a:latin typeface="Pangolin" panose="00000500000000000000" pitchFamily="2" charset="0"/>
              </a:rPr>
              <a:t>por lo que es el primero.</a:t>
            </a:r>
            <a:endParaRPr lang="pt-BR" sz="900" dirty="0"/>
          </a:p>
        </p:txBody>
      </p:sp>
      <p:sp>
        <p:nvSpPr>
          <p:cNvPr id="9" name="TextBox 8">
            <a:extLst>
              <a:ext uri="{FF2B5EF4-FFF2-40B4-BE49-F238E27FC236}">
                <a16:creationId xmlns:a16="http://schemas.microsoft.com/office/drawing/2014/main" id="{3627C5E3-D5EE-6AC3-47BC-479A4A8D5E15}"/>
              </a:ext>
            </a:extLst>
          </p:cNvPr>
          <p:cNvSpPr txBox="1"/>
          <p:nvPr/>
        </p:nvSpPr>
        <p:spPr>
          <a:xfrm>
            <a:off x="5136444" y="2405623"/>
            <a:ext cx="1537008" cy="784830"/>
          </a:xfrm>
          <a:prstGeom prst="rect">
            <a:avLst/>
          </a:prstGeom>
          <a:noFill/>
        </p:spPr>
        <p:txBody>
          <a:bodyPr wrap="square" rtlCol="0">
            <a:spAutoFit/>
          </a:bodyPr>
          <a:lstStyle/>
          <a:p>
            <a:pPr algn="ctr"/>
            <a:r>
              <a:rPr lang="es-419" sz="900">
                <a:latin typeface="Pangolin" panose="00000500000000000000" pitchFamily="2" charset="0"/>
              </a:rPr>
              <a:t>¿Ordenarlos alfabéticamente es la mejor opción? Los libros tienen muchos atributos diferentes.</a:t>
            </a:r>
            <a:endParaRPr lang="pt-BR" sz="900" dirty="0"/>
          </a:p>
        </p:txBody>
      </p:sp>
      <p:sp>
        <p:nvSpPr>
          <p:cNvPr id="10" name="Title 9">
            <a:extLst>
              <a:ext uri="{FF2B5EF4-FFF2-40B4-BE49-F238E27FC236}">
                <a16:creationId xmlns:a16="http://schemas.microsoft.com/office/drawing/2014/main" id="{720F3D59-4ABF-58A5-8EF8-28E09FDAEA2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AT" sz="900">
                <a:latin typeface="Pangolin" panose="00000500000000000000" pitchFamily="2" charset="0"/>
                <a:ea typeface="+mn-ea"/>
                <a:cs typeface="+mn-cs"/>
              </a:rPr>
              <a:t>¿Atributos?</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44BDF201-A70F-F7D4-FC11-C74E70CB3427}"/>
              </a:ext>
            </a:extLst>
          </p:cNvPr>
          <p:cNvSpPr txBox="1"/>
          <p:nvPr/>
        </p:nvSpPr>
        <p:spPr>
          <a:xfrm>
            <a:off x="1245716" y="5566043"/>
            <a:ext cx="1161086" cy="230832"/>
          </a:xfrm>
          <a:prstGeom prst="rect">
            <a:avLst/>
          </a:prstGeom>
          <a:noFill/>
        </p:spPr>
        <p:txBody>
          <a:bodyPr wrap="square" rtlCol="0">
            <a:spAutoFit/>
          </a:bodyPr>
          <a:lstStyle/>
          <a:p>
            <a:pPr algn="ctr"/>
            <a:r>
              <a:rPr lang="de-AT" sz="900">
                <a:latin typeface="Pangolin" panose="00000500000000000000" pitchFamily="2" charset="0"/>
              </a:rPr>
              <a:t>Sí.</a:t>
            </a:r>
            <a:endParaRPr lang="pt-BR" sz="900" dirty="0"/>
          </a:p>
        </p:txBody>
      </p:sp>
      <p:sp>
        <p:nvSpPr>
          <p:cNvPr id="13" name="TextBox 12">
            <a:extLst>
              <a:ext uri="{FF2B5EF4-FFF2-40B4-BE49-F238E27FC236}">
                <a16:creationId xmlns:a16="http://schemas.microsoft.com/office/drawing/2014/main" id="{A59A5430-CB10-B2A8-5C83-A3D78CA3BDE7}"/>
              </a:ext>
            </a:extLst>
          </p:cNvPr>
          <p:cNvSpPr txBox="1"/>
          <p:nvPr/>
        </p:nvSpPr>
        <p:spPr>
          <a:xfrm>
            <a:off x="2457608" y="3624143"/>
            <a:ext cx="208788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es-419" dirty="0"/>
              <a:t>Un </a:t>
            </a:r>
            <a:r>
              <a:rPr lang="es-419" dirty="0">
                <a:highlight>
                  <a:srgbClr val="C0C0C0"/>
                </a:highlight>
              </a:rPr>
              <a:t>ATRIBUTO</a:t>
            </a:r>
            <a:r>
              <a:rPr lang="es-419" dirty="0"/>
              <a:t> es cualquier propiedad específica del libro que se puede medir u observar, como su título, su tamaño...</a:t>
            </a:r>
            <a:endParaRPr lang="pt-BR" dirty="0"/>
          </a:p>
        </p:txBody>
      </p:sp>
      <p:sp>
        <p:nvSpPr>
          <p:cNvPr id="12" name="TextBox 11">
            <a:extLst>
              <a:ext uri="{FF2B5EF4-FFF2-40B4-BE49-F238E27FC236}">
                <a16:creationId xmlns:a16="http://schemas.microsoft.com/office/drawing/2014/main" id="{5F8FE5C0-B8C4-715D-0006-151EC047DD4C}"/>
              </a:ext>
            </a:extLst>
          </p:cNvPr>
          <p:cNvSpPr txBox="1"/>
          <p:nvPr/>
        </p:nvSpPr>
        <p:spPr>
          <a:xfrm>
            <a:off x="2371250" y="6077476"/>
            <a:ext cx="2250438"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es-419"/>
              <a:t>(Los términos "variable" y "dimensión de datos" son sinónimos de "atributo")</a:t>
            </a:r>
            <a:endParaRPr lang="pt-BR" dirty="0"/>
          </a:p>
        </p:txBody>
      </p:sp>
      <p:sp>
        <p:nvSpPr>
          <p:cNvPr id="14" name="TextBox 13">
            <a:extLst>
              <a:ext uri="{FF2B5EF4-FFF2-40B4-BE49-F238E27FC236}">
                <a16:creationId xmlns:a16="http://schemas.microsoft.com/office/drawing/2014/main" id="{61113EC9-CD55-B591-449B-8CD4EEF9E7CF}"/>
              </a:ext>
            </a:extLst>
          </p:cNvPr>
          <p:cNvSpPr txBox="1"/>
          <p:nvPr/>
        </p:nvSpPr>
        <p:spPr>
          <a:xfrm>
            <a:off x="4636928" y="3645058"/>
            <a:ext cx="208788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es-419"/>
              <a:t>Vale... Entonces, ¿qué atributos podríamos encontrar en nuestros libros?</a:t>
            </a:r>
            <a:endParaRPr lang="pt-BR" dirty="0"/>
          </a:p>
        </p:txBody>
      </p:sp>
      <p:sp>
        <p:nvSpPr>
          <p:cNvPr id="15" name="TextBox 14">
            <a:extLst>
              <a:ext uri="{FF2B5EF4-FFF2-40B4-BE49-F238E27FC236}">
                <a16:creationId xmlns:a16="http://schemas.microsoft.com/office/drawing/2014/main" id="{9E649E8F-B936-9A1D-DD7F-B669CF43C49C}"/>
              </a:ext>
            </a:extLst>
          </p:cNvPr>
          <p:cNvSpPr txBox="1"/>
          <p:nvPr/>
        </p:nvSpPr>
        <p:spPr>
          <a:xfrm>
            <a:off x="706056" y="6787235"/>
            <a:ext cx="2479104"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pPr algn="l"/>
            <a:r>
              <a:rPr lang="es-419"/>
              <a:t>Antes de pasar la página, mira los libros y trata de enumerar tantos atributos como se te ocurran que podamos usar para ordenarlos.</a:t>
            </a:r>
            <a:endParaRPr lang="pt-BR" dirty="0"/>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0" name="Group 29">
            <a:extLst>
              <a:ext uri="{FF2B5EF4-FFF2-40B4-BE49-F238E27FC236}">
                <a16:creationId xmlns:a16="http://schemas.microsoft.com/office/drawing/2014/main" id="{34A6CF0C-0D4F-8ADD-BFE5-EAD8BCA4257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29" name="Freeform: Shape 28">
              <a:extLst>
                <a:ext uri="{FF2B5EF4-FFF2-40B4-BE49-F238E27FC236}">
                  <a16:creationId xmlns:a16="http://schemas.microsoft.com/office/drawing/2014/main" id="{A6C758F7-C75D-57F6-9DCE-951502C12526}"/>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CB26ED65-C413-1122-3391-B37E6EBFD9D7}"/>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5A4CA64-0C1A-49F9-E8F2-87B381546311}"/>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493D491A-9C5F-74EC-F528-013662DC7E70}"/>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DC6CDD26-9889-60DC-4D08-9435E62E90F5}"/>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767B6DA4-A18B-BFF5-7EDA-2C61143E4860}"/>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47FB0B03-749C-493F-2F55-A1B2BEC5AA4E}"/>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DF817941-D85B-4F0D-DAE3-7EC712448D1C}"/>
                </a:ext>
                <a:ext uri="{C183D7F6-B498-43B3-948B-1728B52AA6E4}">
                  <adec:decorative xmlns:adec="http://schemas.microsoft.com/office/drawing/2017/decorative" val="1"/>
                </a:ext>
              </a:extLst>
            </p:cNvPr>
            <p:cNvSpPr/>
            <p:nvPr/>
          </p:nvSpPr>
          <p:spPr>
            <a:xfrm>
              <a:off x="5423275" y="144145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FE7B1172-1E42-57B5-0B66-FF338E555B87}"/>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EB578D19-514A-3BA6-7BB2-18E0DAEDB1FF}"/>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3F0E2F6C-9375-2BB1-E3DF-E6A828D05BC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1FEA692B-8EED-5270-6E3B-81315C601794}"/>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F26410C8-94D3-5D30-0733-088AC3943A9A}"/>
                </a:ext>
                <a:ext uri="{C183D7F6-B498-43B3-948B-1728B52AA6E4}">
                  <adec:decorative xmlns:adec="http://schemas.microsoft.com/office/drawing/2017/decorative" val="1"/>
                </a:ext>
              </a:extLst>
            </p:cNvPr>
            <p:cNvSpPr/>
            <p:nvPr/>
          </p:nvSpPr>
          <p:spPr>
            <a:xfrm>
              <a:off x="4746625" y="901700"/>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19E18858-DB5E-45AE-2FED-BB71B4B50B54}"/>
              </a:ext>
            </a:extLst>
          </p:cNvPr>
          <p:cNvSpPr txBox="1"/>
          <p:nvPr/>
        </p:nvSpPr>
        <p:spPr>
          <a:xfrm>
            <a:off x="220672" y="91440"/>
            <a:ext cx="2131368" cy="261610"/>
          </a:xfrm>
          <a:prstGeom prst="rect">
            <a:avLst/>
          </a:prstGeom>
          <a:solidFill>
            <a:schemeClr val="bg1"/>
          </a:solidFill>
        </p:spPr>
        <p:txBody>
          <a:bodyPr wrap="square" rtlCol="0">
            <a:spAutoFit/>
          </a:bodyPr>
          <a:lstStyle/>
          <a:p>
            <a:r>
              <a:rPr lang="es-419" sz="1100" dirty="0">
                <a:latin typeface="Pangolin" panose="00000500000000000000" pitchFamily="2" charset="0"/>
              </a:rPr>
              <a:t>Tipos de Atributos de los Datos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5175C539-4512-6B07-7609-0B2418D559B4}"/>
              </a:ext>
            </a:extLst>
          </p:cNvPr>
          <p:cNvSpPr txBox="1"/>
          <p:nvPr/>
        </p:nvSpPr>
        <p:spPr>
          <a:xfrm>
            <a:off x="872907" y="2461250"/>
            <a:ext cx="1396538" cy="507831"/>
          </a:xfrm>
          <a:prstGeom prst="rect">
            <a:avLst/>
          </a:prstGeom>
          <a:noFill/>
        </p:spPr>
        <p:txBody>
          <a:bodyPr wrap="square" rtlCol="0">
            <a:spAutoFit/>
          </a:bodyPr>
          <a:lstStyle/>
          <a:p>
            <a:pPr algn="ctr"/>
            <a:r>
              <a:rPr lang="es-419" sz="900">
                <a:latin typeface="Pangolin" panose="00000500000000000000" pitchFamily="2" charset="0"/>
              </a:rPr>
              <a:t>Vaya, hay tantos</a:t>
            </a:r>
            <a:br>
              <a:rPr lang="es-419" sz="900">
                <a:latin typeface="Pangolin" panose="00000500000000000000" pitchFamily="2" charset="0"/>
              </a:rPr>
            </a:br>
            <a:r>
              <a:rPr lang="es-419" sz="900">
                <a:latin typeface="Pangolin" panose="00000500000000000000" pitchFamily="2" charset="0"/>
              </a:rPr>
              <a:t>Atributos... ¿Qué tal si usas el color?</a:t>
            </a:r>
            <a:endParaRPr lang="pt-BR" sz="900" dirty="0"/>
          </a:p>
        </p:txBody>
      </p:sp>
      <p:sp>
        <p:nvSpPr>
          <p:cNvPr id="5" name="TextBox 4">
            <a:extLst>
              <a:ext uri="{FF2B5EF4-FFF2-40B4-BE49-F238E27FC236}">
                <a16:creationId xmlns:a16="http://schemas.microsoft.com/office/drawing/2014/main" id="{389EC87D-63C9-DB0A-BC1C-752BFE673528}"/>
              </a:ext>
            </a:extLst>
          </p:cNvPr>
          <p:cNvSpPr txBox="1"/>
          <p:nvPr/>
        </p:nvSpPr>
        <p:spPr>
          <a:xfrm>
            <a:off x="2590800" y="474970"/>
            <a:ext cx="1859280" cy="369332"/>
          </a:xfrm>
          <a:prstGeom prst="rect">
            <a:avLst/>
          </a:prstGeom>
          <a:noFill/>
        </p:spPr>
        <p:txBody>
          <a:bodyPr wrap="square" rtlCol="0">
            <a:spAutoFit/>
          </a:bodyPr>
          <a:lstStyle/>
          <a:p>
            <a:pPr algn="ctr"/>
            <a:r>
              <a:rPr lang="es-419" sz="900" dirty="0">
                <a:latin typeface="Pangolin" panose="00000500000000000000" pitchFamily="2" charset="0"/>
              </a:rPr>
              <a:t>Podríamos ordenar los libros como los colores del arco iris.</a:t>
            </a:r>
            <a:endParaRPr lang="pt-BR" sz="900" dirty="0"/>
          </a:p>
        </p:txBody>
      </p:sp>
      <p:sp>
        <p:nvSpPr>
          <p:cNvPr id="6" name="TextBox 5">
            <a:extLst>
              <a:ext uri="{FF2B5EF4-FFF2-40B4-BE49-F238E27FC236}">
                <a16:creationId xmlns:a16="http://schemas.microsoft.com/office/drawing/2014/main" id="{728F6D9C-E189-63D3-DF41-00F380EC4DA9}"/>
              </a:ext>
            </a:extLst>
          </p:cNvPr>
          <p:cNvSpPr txBox="1"/>
          <p:nvPr/>
        </p:nvSpPr>
        <p:spPr>
          <a:xfrm>
            <a:off x="2598322" y="1047082"/>
            <a:ext cx="1219979" cy="369332"/>
          </a:xfrm>
          <a:prstGeom prst="rect">
            <a:avLst/>
          </a:prstGeom>
          <a:noFill/>
        </p:spPr>
        <p:txBody>
          <a:bodyPr wrap="square" rtlCol="0">
            <a:spAutoFit/>
          </a:bodyPr>
          <a:lstStyle/>
          <a:p>
            <a:pPr algn="ctr"/>
            <a:r>
              <a:rPr lang="es-419" sz="900">
                <a:latin typeface="Pangolin" panose="00000500000000000000" pitchFamily="2" charset="0"/>
              </a:rPr>
              <a:t>¡O alfabéticamente por nombre de color!</a:t>
            </a:r>
            <a:endParaRPr lang="pt-BR" sz="900" dirty="0"/>
          </a:p>
        </p:txBody>
      </p:sp>
      <p:sp>
        <p:nvSpPr>
          <p:cNvPr id="7" name="TextBox 6">
            <a:extLst>
              <a:ext uri="{FF2B5EF4-FFF2-40B4-BE49-F238E27FC236}">
                <a16:creationId xmlns:a16="http://schemas.microsoft.com/office/drawing/2014/main" id="{5076C23E-2F56-BEE8-C425-ACFFBA0FBD4A}"/>
              </a:ext>
            </a:extLst>
          </p:cNvPr>
          <p:cNvSpPr txBox="1"/>
          <p:nvPr/>
        </p:nvSpPr>
        <p:spPr>
          <a:xfrm>
            <a:off x="4851479" y="440245"/>
            <a:ext cx="1670340" cy="369332"/>
          </a:xfrm>
          <a:prstGeom prst="rect">
            <a:avLst/>
          </a:prstGeom>
          <a:noFill/>
        </p:spPr>
        <p:txBody>
          <a:bodyPr wrap="square" rtlCol="0">
            <a:spAutoFit/>
          </a:bodyPr>
          <a:lstStyle/>
          <a:p>
            <a:pPr algn="ctr"/>
            <a:r>
              <a:rPr lang="es-419" sz="900" dirty="0">
                <a:latin typeface="Pangolin" panose="00000500000000000000" pitchFamily="2" charset="0"/>
              </a:rPr>
              <a:t>No debería ser tan difícil llegar a un acuerdo...</a:t>
            </a:r>
            <a:endParaRPr lang="pt-BR" sz="900" dirty="0"/>
          </a:p>
        </p:txBody>
      </p:sp>
      <p:sp>
        <p:nvSpPr>
          <p:cNvPr id="8" name="TextBox 7">
            <a:extLst>
              <a:ext uri="{FF2B5EF4-FFF2-40B4-BE49-F238E27FC236}">
                <a16:creationId xmlns:a16="http://schemas.microsoft.com/office/drawing/2014/main" id="{71408090-A276-8031-F131-9F39D90A796C}"/>
              </a:ext>
            </a:extLst>
          </p:cNvPr>
          <p:cNvSpPr txBox="1"/>
          <p:nvPr/>
        </p:nvSpPr>
        <p:spPr>
          <a:xfrm>
            <a:off x="4676484" y="864545"/>
            <a:ext cx="1701205" cy="507831"/>
          </a:xfrm>
          <a:prstGeom prst="rect">
            <a:avLst/>
          </a:prstGeom>
          <a:noFill/>
        </p:spPr>
        <p:txBody>
          <a:bodyPr wrap="square" rtlCol="0">
            <a:spAutoFit/>
          </a:bodyPr>
          <a:lstStyle/>
          <a:p>
            <a:pPr algn="ctr"/>
            <a:r>
              <a:rPr lang="es-419" sz="900" dirty="0">
                <a:latin typeface="Pangolin" panose="00000500000000000000" pitchFamily="2" charset="0"/>
              </a:rPr>
              <a:t>Con color, ¿podemos ordenarlos de manera diferente?</a:t>
            </a:r>
            <a:endParaRPr lang="pt-BR" sz="900" dirty="0"/>
          </a:p>
        </p:txBody>
      </p:sp>
      <p:sp>
        <p:nvSpPr>
          <p:cNvPr id="9" name="Title 8">
            <a:extLst>
              <a:ext uri="{FF2B5EF4-FFF2-40B4-BE49-F238E27FC236}">
                <a16:creationId xmlns:a16="http://schemas.microsoft.com/office/drawing/2014/main" id="{37A6FF85-C497-9256-235B-4A0DE02BE81F}"/>
              </a:ext>
            </a:extLst>
          </p:cNvPr>
          <p:cNvSpPr txBox="1">
            <a:spLocks noGrp="1"/>
          </p:cNvSpPr>
          <p:nvPr>
            <p:ph type="title" idx="4294967295"/>
          </p:nvPr>
        </p:nvSpPr>
        <p:spPr>
          <a:xfrm>
            <a:off x="5312760" y="1418863"/>
            <a:ext cx="13432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900">
                <a:latin typeface="Pangolin" panose="00000500000000000000" pitchFamily="2" charset="0"/>
                <a:ea typeface="+mn-ea"/>
                <a:cs typeface="+mn-cs"/>
              </a:rPr>
              <a:t>Creo que es por el tipo de atributo...</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a:extLst>
              <a:ext uri="{FF2B5EF4-FFF2-40B4-BE49-F238E27FC236}">
                <a16:creationId xmlns:a16="http://schemas.microsoft.com/office/drawing/2014/main" id="{F5230797-C3F3-0845-6B2C-7F89A796BB81}"/>
              </a:ext>
            </a:extLst>
          </p:cNvPr>
          <p:cNvSpPr txBox="1"/>
          <p:nvPr/>
        </p:nvSpPr>
        <p:spPr>
          <a:xfrm>
            <a:off x="310588" y="3524726"/>
            <a:ext cx="2041452" cy="923330"/>
          </a:xfrm>
          <a:prstGeom prst="rect">
            <a:avLst/>
          </a:prstGeom>
          <a:noFill/>
        </p:spPr>
        <p:txBody>
          <a:bodyPr wrap="square" rtlCol="0">
            <a:spAutoFit/>
          </a:bodyPr>
          <a:lstStyle/>
          <a:p>
            <a:pPr algn="ctr"/>
            <a:r>
              <a:rPr lang="es-419" sz="900" dirty="0">
                <a:latin typeface="Pangolin" panose="00000500000000000000" pitchFamily="2" charset="0"/>
              </a:rPr>
              <a:t>El tono de color es un atributo </a:t>
            </a:r>
            <a:r>
              <a:rPr lang="es-419" sz="900" dirty="0">
                <a:highlight>
                  <a:srgbClr val="C0C0C0"/>
                </a:highlight>
                <a:latin typeface="Pangolin" panose="00000500000000000000" pitchFamily="2" charset="0"/>
              </a:rPr>
              <a:t>CATEGÓRICO</a:t>
            </a:r>
            <a:r>
              <a:rPr lang="es-419" sz="900" dirty="0">
                <a:latin typeface="Pangolin" panose="00000500000000000000" pitchFamily="2" charset="0"/>
              </a:rPr>
              <a:t>. No tiene un orden implícito, como el género o el autor del libro. Podemos ordenar los elementos por categorías, pero no hay un orden preestablecido entre ellos.</a:t>
            </a:r>
            <a:endParaRPr lang="pt-BR" sz="900" dirty="0"/>
          </a:p>
        </p:txBody>
      </p:sp>
      <p:sp>
        <p:nvSpPr>
          <p:cNvPr id="11" name="TextBox 10">
            <a:extLst>
              <a:ext uri="{FF2B5EF4-FFF2-40B4-BE49-F238E27FC236}">
                <a16:creationId xmlns:a16="http://schemas.microsoft.com/office/drawing/2014/main" id="{A5602F38-FB10-EBF4-5932-B0B6F81C25FD}"/>
              </a:ext>
            </a:extLst>
          </p:cNvPr>
          <p:cNvSpPr txBox="1"/>
          <p:nvPr/>
        </p:nvSpPr>
        <p:spPr>
          <a:xfrm>
            <a:off x="2478686" y="3594091"/>
            <a:ext cx="2027276" cy="646331"/>
          </a:xfrm>
          <a:prstGeom prst="rect">
            <a:avLst/>
          </a:prstGeom>
          <a:noFill/>
        </p:spPr>
        <p:txBody>
          <a:bodyPr wrap="square" rtlCol="0">
            <a:spAutoFit/>
          </a:bodyPr>
          <a:lstStyle/>
          <a:p>
            <a:pPr algn="ctr"/>
            <a:r>
              <a:rPr lang="es-419" sz="900">
                <a:latin typeface="Pangolin" panose="00000500000000000000" pitchFamily="2" charset="0"/>
              </a:rPr>
              <a:t>¡Entiendo!</a:t>
            </a:r>
            <a:br>
              <a:rPr lang="es-419" sz="900">
                <a:latin typeface="Pangolin" panose="00000500000000000000" pitchFamily="2" charset="0"/>
              </a:rPr>
            </a:br>
            <a:r>
              <a:rPr lang="es-419" sz="900">
                <a:latin typeface="Pangolin" panose="00000500000000000000" pitchFamily="2" charset="0"/>
              </a:rPr>
              <a:t>¿Y qué hay del tamaño de los libros? </a:t>
            </a:r>
            <a:br>
              <a:rPr lang="es-419" sz="900">
                <a:latin typeface="Pangolin" panose="00000500000000000000" pitchFamily="2" charset="0"/>
              </a:rPr>
            </a:br>
            <a:r>
              <a:rPr lang="es-419" sz="900">
                <a:latin typeface="Pangolin" panose="00000500000000000000" pitchFamily="2" charset="0"/>
              </a:rPr>
              <a:t>Eso es definitivamente algo con una especie de orden innato, ¿no?</a:t>
            </a:r>
            <a:endParaRPr lang="pt-BR" sz="900" dirty="0"/>
          </a:p>
        </p:txBody>
      </p:sp>
      <p:sp>
        <p:nvSpPr>
          <p:cNvPr id="12" name="TextBox 11">
            <a:extLst>
              <a:ext uri="{FF2B5EF4-FFF2-40B4-BE49-F238E27FC236}">
                <a16:creationId xmlns:a16="http://schemas.microsoft.com/office/drawing/2014/main" id="{6277A897-0E03-3BBC-49C4-636D6DFAFEDF}"/>
              </a:ext>
            </a:extLst>
          </p:cNvPr>
          <p:cNvSpPr txBox="1"/>
          <p:nvPr/>
        </p:nvSpPr>
        <p:spPr>
          <a:xfrm>
            <a:off x="4628704" y="3591654"/>
            <a:ext cx="2055628" cy="646331"/>
          </a:xfrm>
          <a:prstGeom prst="rect">
            <a:avLst/>
          </a:prstGeom>
          <a:noFill/>
        </p:spPr>
        <p:txBody>
          <a:bodyPr wrap="square" rtlCol="0">
            <a:spAutoFit/>
          </a:bodyPr>
          <a:lstStyle/>
          <a:p>
            <a:pPr algn="ctr"/>
            <a:r>
              <a:rPr lang="es-419" sz="900" dirty="0">
                <a:latin typeface="Pangolin" panose="00000500000000000000" pitchFamily="2" charset="0"/>
              </a:rPr>
              <a:t>¡Exactamente! Los atributos pueden ser categóricos u ordenados, y los atributos ordenados pueden ser </a:t>
            </a:r>
            <a:r>
              <a:rPr lang="es-419" sz="900" dirty="0">
                <a:highlight>
                  <a:srgbClr val="C0C0C0"/>
                </a:highlight>
                <a:latin typeface="Pangolin" panose="00000500000000000000" pitchFamily="2" charset="0"/>
              </a:rPr>
              <a:t>ORDINALES</a:t>
            </a:r>
            <a:r>
              <a:rPr lang="es-419" sz="900" dirty="0">
                <a:latin typeface="Pangolin" panose="00000500000000000000" pitchFamily="2" charset="0"/>
              </a:rPr>
              <a:t> o </a:t>
            </a:r>
            <a:r>
              <a:rPr lang="es-419" sz="900" dirty="0">
                <a:highlight>
                  <a:srgbClr val="C0C0C0"/>
                </a:highlight>
                <a:latin typeface="Pangolin" panose="00000500000000000000" pitchFamily="2" charset="0"/>
              </a:rPr>
              <a:t>CUANTITATIVOS</a:t>
            </a:r>
            <a:r>
              <a:rPr lang="es-419" sz="900" dirty="0">
                <a:latin typeface="Pangolin" panose="00000500000000000000" pitchFamily="2" charset="0"/>
              </a:rPr>
              <a:t>...</a:t>
            </a:r>
            <a:endParaRPr lang="pt-BR" sz="900" dirty="0"/>
          </a:p>
        </p:txBody>
      </p:sp>
      <p:sp>
        <p:nvSpPr>
          <p:cNvPr id="13" name="TextBox 12">
            <a:extLst>
              <a:ext uri="{FF2B5EF4-FFF2-40B4-BE49-F238E27FC236}">
                <a16:creationId xmlns:a16="http://schemas.microsoft.com/office/drawing/2014/main" id="{C8327210-5CD9-5991-E5D9-B57885650E78}"/>
              </a:ext>
            </a:extLst>
          </p:cNvPr>
          <p:cNvSpPr txBox="1"/>
          <p:nvPr/>
        </p:nvSpPr>
        <p:spPr>
          <a:xfrm>
            <a:off x="322813" y="6785439"/>
            <a:ext cx="1685925" cy="646331"/>
          </a:xfrm>
          <a:prstGeom prst="rect">
            <a:avLst/>
          </a:prstGeom>
          <a:noFill/>
        </p:spPr>
        <p:txBody>
          <a:bodyPr wrap="square" rtlCol="0">
            <a:spAutoFit/>
          </a:bodyPr>
          <a:lstStyle/>
          <a:p>
            <a:pPr algn="ctr"/>
            <a:r>
              <a:rPr lang="es-419" sz="900" dirty="0">
                <a:latin typeface="Pangolin" panose="00000500000000000000" pitchFamily="2" charset="0"/>
              </a:rPr>
              <a:t>Si mide los libros en centímetros, la medida es </a:t>
            </a:r>
            <a:r>
              <a:rPr lang="es-419" sz="900" dirty="0">
                <a:highlight>
                  <a:srgbClr val="C0C0C0"/>
                </a:highlight>
                <a:latin typeface="Pangolin" panose="00000500000000000000" pitchFamily="2" charset="0"/>
              </a:rPr>
              <a:t>CUANTITATIVA</a:t>
            </a:r>
            <a:r>
              <a:rPr lang="es-419" sz="900" dirty="0">
                <a:latin typeface="Pangolin" panose="00000500000000000000" pitchFamily="2" charset="0"/>
              </a:rPr>
              <a:t>, ya que admite la comparación aritmética.</a:t>
            </a:r>
            <a:endParaRPr lang="pt-BR" sz="900" dirty="0"/>
          </a:p>
        </p:txBody>
      </p:sp>
      <p:sp>
        <p:nvSpPr>
          <p:cNvPr id="16" name="TextBox 15">
            <a:extLst>
              <a:ext uri="{FF2B5EF4-FFF2-40B4-BE49-F238E27FC236}">
                <a16:creationId xmlns:a16="http://schemas.microsoft.com/office/drawing/2014/main" id="{76F79781-CED0-4E77-0B47-64C78979D5D9}"/>
              </a:ext>
            </a:extLst>
          </p:cNvPr>
          <p:cNvSpPr txBox="1"/>
          <p:nvPr/>
        </p:nvSpPr>
        <p:spPr>
          <a:xfrm>
            <a:off x="789412" y="9021143"/>
            <a:ext cx="1422158" cy="507831"/>
          </a:xfrm>
          <a:prstGeom prst="rect">
            <a:avLst/>
          </a:prstGeom>
          <a:noFill/>
        </p:spPr>
        <p:txBody>
          <a:bodyPr wrap="square" rtlCol="0">
            <a:spAutoFit/>
          </a:bodyPr>
          <a:lstStyle/>
          <a:p>
            <a:pPr algn="ctr"/>
            <a:r>
              <a:rPr lang="es-419" sz="900" dirty="0">
                <a:latin typeface="Pangolin" panose="00000500000000000000" pitchFamily="2" charset="0"/>
              </a:rPr>
              <a:t>Lo mismo ocurre con el</a:t>
            </a:r>
            <a:br>
              <a:rPr lang="es-419" sz="900" dirty="0">
                <a:latin typeface="Pangolin" panose="00000500000000000000" pitchFamily="2" charset="0"/>
              </a:rPr>
            </a:br>
            <a:r>
              <a:rPr lang="es-419" sz="900" dirty="0">
                <a:latin typeface="Pangolin" panose="00000500000000000000" pitchFamily="2" charset="0"/>
              </a:rPr>
              <a:t>peso en gramos, o el número de páginas.</a:t>
            </a:r>
            <a:endParaRPr lang="pt-BR" sz="900" dirty="0"/>
          </a:p>
        </p:txBody>
      </p:sp>
      <p:sp>
        <p:nvSpPr>
          <p:cNvPr id="14" name="TextBox 13">
            <a:extLst>
              <a:ext uri="{FF2B5EF4-FFF2-40B4-BE49-F238E27FC236}">
                <a16:creationId xmlns:a16="http://schemas.microsoft.com/office/drawing/2014/main" id="{0F2B1A3C-AE66-B2C0-5DE3-59DD2A393891}"/>
              </a:ext>
            </a:extLst>
          </p:cNvPr>
          <p:cNvSpPr txBox="1"/>
          <p:nvPr/>
        </p:nvSpPr>
        <p:spPr>
          <a:xfrm>
            <a:off x="2612968" y="6823307"/>
            <a:ext cx="1837112" cy="507831"/>
          </a:xfrm>
          <a:prstGeom prst="rect">
            <a:avLst/>
          </a:prstGeom>
          <a:noFill/>
        </p:spPr>
        <p:txBody>
          <a:bodyPr wrap="square" rtlCol="0">
            <a:spAutoFit/>
          </a:bodyPr>
          <a:lstStyle/>
          <a:p>
            <a:pPr algn="ctr"/>
            <a:r>
              <a:rPr lang="es-419" sz="900" dirty="0">
                <a:latin typeface="Pangolin" panose="00000500000000000000" pitchFamily="2" charset="0"/>
              </a:rPr>
              <a:t>Pero si solo divido los libros por tamaño en grupos de libros pequeños, medianos y grandes...</a:t>
            </a:r>
            <a:endParaRPr lang="pt-BR" sz="900" dirty="0"/>
          </a:p>
        </p:txBody>
      </p:sp>
      <p:sp>
        <p:nvSpPr>
          <p:cNvPr id="15" name="TextBox 14">
            <a:extLst>
              <a:ext uri="{FF2B5EF4-FFF2-40B4-BE49-F238E27FC236}">
                <a16:creationId xmlns:a16="http://schemas.microsoft.com/office/drawing/2014/main" id="{5F5E1EC4-C8FE-B785-52A8-2B9CEE3B218E}"/>
              </a:ext>
            </a:extLst>
          </p:cNvPr>
          <p:cNvSpPr txBox="1"/>
          <p:nvPr/>
        </p:nvSpPr>
        <p:spPr>
          <a:xfrm>
            <a:off x="4642414" y="6741358"/>
            <a:ext cx="1858258" cy="646331"/>
          </a:xfrm>
          <a:prstGeom prst="rect">
            <a:avLst/>
          </a:prstGeom>
          <a:noFill/>
        </p:spPr>
        <p:txBody>
          <a:bodyPr wrap="square" rtlCol="0">
            <a:spAutoFit/>
          </a:bodyPr>
          <a:lstStyle/>
          <a:p>
            <a:pPr algn="ctr"/>
            <a:r>
              <a:rPr lang="es-419" sz="900" dirty="0">
                <a:latin typeface="Pangolin" panose="00000500000000000000" pitchFamily="2" charset="0"/>
              </a:rPr>
              <a:t>... entonces el tamaño es un atributo </a:t>
            </a:r>
            <a:r>
              <a:rPr lang="es-419" sz="900" dirty="0">
                <a:highlight>
                  <a:srgbClr val="C0C0C0"/>
                </a:highlight>
                <a:latin typeface="Pangolin" panose="00000500000000000000" pitchFamily="2" charset="0"/>
              </a:rPr>
              <a:t>ORDINAL</a:t>
            </a:r>
            <a:r>
              <a:rPr lang="es-419" sz="900" dirty="0">
                <a:latin typeface="Pangolin" panose="00000500000000000000" pitchFamily="2" charset="0"/>
              </a:rPr>
              <a:t>. No podemos usarlo en los cálculos, pero todavía hay un orden bien definido.</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9B045A0-12D1-5F5C-2A70-734041B7F1E9}"/>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19" name="Freeform: Shape 18">
              <a:extLst>
                <a:ext uri="{FF2B5EF4-FFF2-40B4-BE49-F238E27FC236}">
                  <a16:creationId xmlns:a16="http://schemas.microsoft.com/office/drawing/2014/main" id="{511600F9-59D6-DCF4-96F6-3356C198EB56}"/>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CF8A420-298A-2674-EEBB-2C44257B2226}"/>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7319B92C-C1B3-28DD-DFE5-768F30415E13}"/>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B98E826F-5AA8-E83D-C4E6-327715AD0DB8}"/>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15F52FE-CF32-AB28-8709-0F15E6AD0D0B}"/>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F7823B7-5626-D145-58E7-1B7D2D7F15B1}"/>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792137B-9EC3-6E00-C643-C7547110C0F1}"/>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F4F2D08B-9308-BF3E-D29E-0B48EA242636}"/>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76539207-6719-F1FD-384A-4B64B0B1ADF5}"/>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A79ADC25-9271-B5A8-93C2-A60390F5E834}"/>
              </a:ext>
            </a:extLst>
          </p:cNvPr>
          <p:cNvSpPr txBox="1"/>
          <p:nvPr/>
        </p:nvSpPr>
        <p:spPr>
          <a:xfrm>
            <a:off x="220672" y="91440"/>
            <a:ext cx="2131368" cy="261610"/>
          </a:xfrm>
          <a:prstGeom prst="rect">
            <a:avLst/>
          </a:prstGeom>
          <a:solidFill>
            <a:schemeClr val="bg1"/>
          </a:solidFill>
        </p:spPr>
        <p:txBody>
          <a:bodyPr wrap="square" rtlCol="0">
            <a:spAutoFit/>
          </a:bodyPr>
          <a:lstStyle/>
          <a:p>
            <a:r>
              <a:rPr lang="es-419" sz="1100" dirty="0">
                <a:latin typeface="Pangolin" panose="00000500000000000000" pitchFamily="2" charset="0"/>
              </a:rPr>
              <a:t>Tipos de Atributos de los Datos</a:t>
            </a:r>
            <a:endParaRPr lang="de-AT" sz="1100" dirty="0">
              <a:latin typeface="Pangolin" panose="00000500000000000000" pitchFamily="2" charset="0"/>
            </a:endParaRPr>
          </a:p>
        </p:txBody>
      </p:sp>
      <p:sp>
        <p:nvSpPr>
          <p:cNvPr id="7" name="TextBox 6">
            <a:extLst>
              <a:ext uri="{FF2B5EF4-FFF2-40B4-BE49-F238E27FC236}">
                <a16:creationId xmlns:a16="http://schemas.microsoft.com/office/drawing/2014/main" id="{9EFE361C-2142-1F6F-B394-8EF2CADD8614}"/>
              </a:ext>
            </a:extLst>
          </p:cNvPr>
          <p:cNvSpPr txBox="1"/>
          <p:nvPr/>
        </p:nvSpPr>
        <p:spPr>
          <a:xfrm>
            <a:off x="289324" y="442202"/>
            <a:ext cx="2055628" cy="646331"/>
          </a:xfrm>
          <a:prstGeom prst="rect">
            <a:avLst/>
          </a:prstGeom>
          <a:noFill/>
        </p:spPr>
        <p:txBody>
          <a:bodyPr wrap="square" rtlCol="0">
            <a:spAutoFit/>
          </a:bodyPr>
          <a:lstStyle/>
          <a:p>
            <a:pPr algn="ctr"/>
            <a:r>
              <a:rPr lang="es-419" sz="900">
                <a:latin typeface="Pangolin" panose="00000500000000000000" pitchFamily="2" charset="0"/>
              </a:rPr>
              <a:t>Una variable puede incluso transformarse después de la recopilación de datos para que tenga un tipo diferente.</a:t>
            </a:r>
            <a:endParaRPr lang="pt-BR" sz="900" dirty="0"/>
          </a:p>
        </p:txBody>
      </p:sp>
      <p:sp>
        <p:nvSpPr>
          <p:cNvPr id="8" name="TextBox 7">
            <a:extLst>
              <a:ext uri="{FF2B5EF4-FFF2-40B4-BE49-F238E27FC236}">
                <a16:creationId xmlns:a16="http://schemas.microsoft.com/office/drawing/2014/main" id="{95A1C62B-A76B-05DC-4CB1-61BA87AEC175}"/>
              </a:ext>
            </a:extLst>
          </p:cNvPr>
          <p:cNvSpPr txBox="1"/>
          <p:nvPr/>
        </p:nvSpPr>
        <p:spPr>
          <a:xfrm>
            <a:off x="2473735" y="455663"/>
            <a:ext cx="2055628" cy="923330"/>
          </a:xfrm>
          <a:prstGeom prst="rect">
            <a:avLst/>
          </a:prstGeom>
          <a:noFill/>
        </p:spPr>
        <p:txBody>
          <a:bodyPr wrap="square" rtlCol="0">
            <a:spAutoFit/>
          </a:bodyPr>
          <a:lstStyle/>
          <a:p>
            <a:pPr algn="ctr"/>
            <a:r>
              <a:rPr lang="es-419" sz="900">
                <a:latin typeface="Pangolin" panose="00000500000000000000" pitchFamily="2" charset="0"/>
              </a:rPr>
              <a:t>Por ejemplo, mida todos los libros en centímetros y luego decida que todos los libros de menos de 18 centímetros se registrarán como "pequeños". Eso sería convertir un atributo cuantitativo en uno ordinal.</a:t>
            </a:r>
            <a:endParaRPr lang="pt-BR" sz="900" dirty="0"/>
          </a:p>
        </p:txBody>
      </p:sp>
      <p:sp>
        <p:nvSpPr>
          <p:cNvPr id="9" name="TextBox 8">
            <a:extLst>
              <a:ext uri="{FF2B5EF4-FFF2-40B4-BE49-F238E27FC236}">
                <a16:creationId xmlns:a16="http://schemas.microsoft.com/office/drawing/2014/main" id="{D41D60B6-C1BB-ECB9-5BC1-EC2E2234A492}"/>
              </a:ext>
            </a:extLst>
          </p:cNvPr>
          <p:cNvSpPr txBox="1"/>
          <p:nvPr/>
        </p:nvSpPr>
        <p:spPr>
          <a:xfrm>
            <a:off x="4644185" y="484015"/>
            <a:ext cx="2055628" cy="646331"/>
          </a:xfrm>
          <a:prstGeom prst="rect">
            <a:avLst/>
          </a:prstGeom>
          <a:noFill/>
        </p:spPr>
        <p:txBody>
          <a:bodyPr wrap="square" rtlCol="0">
            <a:spAutoFit/>
          </a:bodyPr>
          <a:lstStyle/>
          <a:p>
            <a:pPr algn="ctr"/>
            <a:r>
              <a:rPr lang="es-419" sz="900">
                <a:latin typeface="Pangolin" panose="00000500000000000000" pitchFamily="2" charset="0"/>
              </a:rPr>
              <a:t>Correcto. Podrías ir aún más lejos y convertirlo en un atributo categórico binario: por ejemplo, libro de bolsillo o libro de tamaño completo.</a:t>
            </a:r>
            <a:endParaRPr lang="pt-BR" sz="900" dirty="0"/>
          </a:p>
        </p:txBody>
      </p:sp>
      <p:sp>
        <p:nvSpPr>
          <p:cNvPr id="4" name="TextBox 3">
            <a:extLst>
              <a:ext uri="{FF2B5EF4-FFF2-40B4-BE49-F238E27FC236}">
                <a16:creationId xmlns:a16="http://schemas.microsoft.com/office/drawing/2014/main" id="{D7AECB84-A770-B3A9-A778-79F4C8A520D9}"/>
              </a:ext>
            </a:extLst>
          </p:cNvPr>
          <p:cNvSpPr txBox="1"/>
          <p:nvPr/>
        </p:nvSpPr>
        <p:spPr>
          <a:xfrm>
            <a:off x="296412" y="3633506"/>
            <a:ext cx="2055628" cy="507831"/>
          </a:xfrm>
          <a:prstGeom prst="rect">
            <a:avLst/>
          </a:prstGeom>
          <a:noFill/>
        </p:spPr>
        <p:txBody>
          <a:bodyPr wrap="square" rtlCol="0">
            <a:spAutoFit/>
          </a:bodyPr>
          <a:lstStyle/>
          <a:p>
            <a:pPr algn="ctr"/>
            <a:r>
              <a:rPr lang="es-419" sz="900">
                <a:latin typeface="Pangolin" panose="00000500000000000000" pitchFamily="2" charset="0"/>
              </a:rPr>
              <a:t>Oh, es verdad. Pero, ¿no significa eso que nos perderíamos la mayoría de los detalles de los datos recopilados?</a:t>
            </a:r>
            <a:endParaRPr lang="pt-BR" sz="900" dirty="0"/>
          </a:p>
        </p:txBody>
      </p:sp>
      <p:sp>
        <p:nvSpPr>
          <p:cNvPr id="5" name="TextBox 4">
            <a:extLst>
              <a:ext uri="{FF2B5EF4-FFF2-40B4-BE49-F238E27FC236}">
                <a16:creationId xmlns:a16="http://schemas.microsoft.com/office/drawing/2014/main" id="{7C58E001-C0B6-7EC2-1BC3-1E3B34763C26}"/>
              </a:ext>
            </a:extLst>
          </p:cNvPr>
          <p:cNvSpPr txBox="1"/>
          <p:nvPr/>
        </p:nvSpPr>
        <p:spPr>
          <a:xfrm>
            <a:off x="2564198" y="3542042"/>
            <a:ext cx="1855125" cy="784830"/>
          </a:xfrm>
          <a:prstGeom prst="rect">
            <a:avLst/>
          </a:prstGeom>
          <a:noFill/>
        </p:spPr>
        <p:txBody>
          <a:bodyPr wrap="square" rtlCol="0">
            <a:spAutoFit/>
          </a:bodyPr>
          <a:lstStyle/>
          <a:p>
            <a:pPr algn="ctr"/>
            <a:r>
              <a:rPr lang="es-419" sz="900">
                <a:latin typeface="Pangolin" panose="00000500000000000000" pitchFamily="2" charset="0"/>
              </a:rPr>
              <a:t>Sí, son transformaciones con pérdida de datos. Por lo tanto, si no está seguro de cómo va a utilizar los datos, lo mejor es recopilarlos con más detalle.</a:t>
            </a:r>
            <a:endParaRPr lang="pt-BR" sz="900" dirty="0"/>
          </a:p>
        </p:txBody>
      </p:sp>
      <p:sp>
        <p:nvSpPr>
          <p:cNvPr id="6" name="TextBox 5">
            <a:extLst>
              <a:ext uri="{FF2B5EF4-FFF2-40B4-BE49-F238E27FC236}">
                <a16:creationId xmlns:a16="http://schemas.microsoft.com/office/drawing/2014/main" id="{CC7CF252-4736-8C4E-6CEF-F0C70A8080AE}"/>
              </a:ext>
            </a:extLst>
          </p:cNvPr>
          <p:cNvSpPr txBox="1"/>
          <p:nvPr/>
        </p:nvSpPr>
        <p:spPr>
          <a:xfrm>
            <a:off x="4694972" y="3487001"/>
            <a:ext cx="1905000" cy="923330"/>
          </a:xfrm>
          <a:prstGeom prst="rect">
            <a:avLst/>
          </a:prstGeom>
          <a:noFill/>
        </p:spPr>
        <p:txBody>
          <a:bodyPr wrap="square" rtlCol="0">
            <a:spAutoFit/>
          </a:bodyPr>
          <a:lstStyle/>
          <a:p>
            <a:pPr algn="ctr"/>
            <a:r>
              <a:rPr lang="es-419" sz="900" dirty="0">
                <a:latin typeface="Pangolin" panose="00000500000000000000" pitchFamily="2" charset="0"/>
              </a:rPr>
              <a:t>Tiene sentido. Siempre se puede transformar un valor cuantitativo. Pero si solo tiene valores categóricos u ordinales desde el principio, no se podrán cambiar a valores cuantitativos más adelante.</a:t>
            </a:r>
            <a:endParaRPr lang="pt-BR" sz="900" dirty="0"/>
          </a:p>
        </p:txBody>
      </p:sp>
      <p:sp>
        <p:nvSpPr>
          <p:cNvPr id="10" name="Title 9">
            <a:extLst>
              <a:ext uri="{FF2B5EF4-FFF2-40B4-BE49-F238E27FC236}">
                <a16:creationId xmlns:a16="http://schemas.microsoft.com/office/drawing/2014/main" id="{500A5F8D-760F-5E5E-AA2F-F8C90315C0F2}"/>
              </a:ext>
            </a:extLst>
          </p:cNvPr>
          <p:cNvSpPr txBox="1">
            <a:spLocks noGrp="1"/>
          </p:cNvSpPr>
          <p:nvPr>
            <p:ph type="title" idx="4294967295"/>
          </p:nvPr>
        </p:nvSpPr>
        <p:spPr>
          <a:xfrm>
            <a:off x="303500" y="6717821"/>
            <a:ext cx="2055628"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900">
                <a:latin typeface="Pangolin" panose="00000500000000000000" pitchFamily="2" charset="0"/>
                <a:ea typeface="+mn-ea"/>
                <a:cs typeface="+mn-cs"/>
              </a:rPr>
              <a:t>Genial, ahora que ambos sabemos todo sobre los atributos de los datos y</a:t>
            </a:r>
            <a:br>
              <a:rPr lang="es-419" sz="900">
                <a:latin typeface="Pangolin" panose="00000500000000000000" pitchFamily="2" charset="0"/>
                <a:ea typeface="+mn-ea"/>
                <a:cs typeface="+mn-cs"/>
              </a:rPr>
            </a:br>
            <a:r>
              <a:rPr lang="es-419" sz="900">
                <a:latin typeface="Pangolin" panose="00000500000000000000" pitchFamily="2" charset="0"/>
                <a:ea typeface="+mn-ea"/>
                <a:cs typeface="+mn-cs"/>
              </a:rPr>
              <a:t>tipos de atributos, ¡podemos tomar una decisión informada!</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FD704F59-0A7F-4281-11A1-F87FDEB2618D}"/>
              </a:ext>
            </a:extLst>
          </p:cNvPr>
          <p:cNvSpPr txBox="1"/>
          <p:nvPr/>
        </p:nvSpPr>
        <p:spPr>
          <a:xfrm>
            <a:off x="2450333" y="6715228"/>
            <a:ext cx="2055628" cy="507831"/>
          </a:xfrm>
          <a:prstGeom prst="rect">
            <a:avLst/>
          </a:prstGeom>
          <a:noFill/>
        </p:spPr>
        <p:txBody>
          <a:bodyPr wrap="square" rtlCol="0">
            <a:spAutoFit/>
          </a:bodyPr>
          <a:lstStyle/>
          <a:p>
            <a:pPr algn="ctr"/>
            <a:r>
              <a:rPr lang="es-419" sz="900" dirty="0">
                <a:latin typeface="Pangolin" panose="00000500000000000000" pitchFamily="2" charset="0"/>
              </a:rPr>
              <a:t>Claro. Hablando de atributos... Te voy a atribuir esa tarea e iré a buscar un bocadillo. Avísame cuando termine.</a:t>
            </a:r>
            <a:endParaRPr lang="pt-BR" sz="900" dirty="0"/>
          </a:p>
        </p:txBody>
      </p:sp>
      <p:sp>
        <p:nvSpPr>
          <p:cNvPr id="22" name="Rectangle 21">
            <a:extLst>
              <a:ext uri="{FF2B5EF4-FFF2-40B4-BE49-F238E27FC236}">
                <a16:creationId xmlns:a16="http://schemas.microsoft.com/office/drawing/2014/main" id="{CB7901C0-4218-8AEC-F845-02FADD72E2FD}"/>
              </a:ext>
            </a:extLst>
          </p:cNvPr>
          <p:cNvSpPr/>
          <p:nvPr/>
        </p:nvSpPr>
        <p:spPr>
          <a:xfrm>
            <a:off x="3906968" y="9291640"/>
            <a:ext cx="584704" cy="25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Momopresentation Updated 2" panose="02000503000000000000" pitchFamily="2" charset="0"/>
              </a:rPr>
              <a:t>FIN</a:t>
            </a:r>
            <a:endParaRPr lang="pt-BR" dirty="0">
              <a:solidFill>
                <a:schemeClr val="tx1"/>
              </a:solidFill>
              <a:latin typeface="Momopresentation Updated 2" panose="02000503000000000000" pitchFamily="2" charset="0"/>
            </a:endParaRPr>
          </a:p>
        </p:txBody>
      </p:sp>
      <p:sp>
        <p:nvSpPr>
          <p:cNvPr id="12" name="TextBox 11">
            <a:extLst>
              <a:ext uri="{FF2B5EF4-FFF2-40B4-BE49-F238E27FC236}">
                <a16:creationId xmlns:a16="http://schemas.microsoft.com/office/drawing/2014/main" id="{171738F2-D8D5-A79C-CD96-DD9FCC733297}"/>
              </a:ext>
            </a:extLst>
          </p:cNvPr>
          <p:cNvSpPr txBox="1"/>
          <p:nvPr/>
        </p:nvSpPr>
        <p:spPr>
          <a:xfrm>
            <a:off x="4630009" y="8829070"/>
            <a:ext cx="2055628" cy="646331"/>
          </a:xfrm>
          <a:prstGeom prst="rect">
            <a:avLst/>
          </a:prstGeom>
          <a:noFill/>
        </p:spPr>
        <p:txBody>
          <a:bodyPr wrap="square" rtlCol="0">
            <a:spAutoFit/>
          </a:bodyPr>
          <a:lstStyle/>
          <a:p>
            <a:pPr algn="ctr"/>
            <a:r>
              <a:rPr lang="es-419" sz="900">
                <a:latin typeface="Pangolin" panose="00000500000000000000" pitchFamily="2" charset="0"/>
              </a:rPr>
              <a:t>Ahora que hemos hablado sobre los atributos de datos y sus tipos, ¡pasa la página y ve si puedes aplicar el conocimiento a algunos ejercicios!</a:t>
            </a:r>
            <a:endParaRPr lang="pt-BR" sz="900" dirty="0"/>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
            <a:ext cx="7003099" cy="9905998"/>
          </a:xfrm>
          <a:prstGeom prst="rect">
            <a:avLst/>
          </a:prstGeom>
        </p:spPr>
      </p:pic>
      <p:grpSp>
        <p:nvGrpSpPr>
          <p:cNvPr id="34" name="Group 33">
            <a:extLst>
              <a:ext uri="{FF2B5EF4-FFF2-40B4-BE49-F238E27FC236}">
                <a16:creationId xmlns:a16="http://schemas.microsoft.com/office/drawing/2014/main" id="{BDFC6089-C326-97F3-85F8-702C133B61F8}"/>
              </a:ext>
              <a:ext uri="{C183D7F6-B498-43B3-948B-1728B52AA6E4}">
                <adec:decorative xmlns:adec="http://schemas.microsoft.com/office/drawing/2017/decorative" val="1"/>
              </a:ext>
            </a:extLst>
          </p:cNvPr>
          <p:cNvGrpSpPr/>
          <p:nvPr/>
        </p:nvGrpSpPr>
        <p:grpSpPr>
          <a:xfrm>
            <a:off x="2386013" y="1732606"/>
            <a:ext cx="4020488" cy="1365265"/>
            <a:chOff x="2386013" y="1709738"/>
            <a:chExt cx="4020488" cy="1365265"/>
          </a:xfrm>
        </p:grpSpPr>
        <p:sp>
          <p:nvSpPr>
            <p:cNvPr id="28" name="Freeform: Shape 27">
              <a:extLst>
                <a:ext uri="{FF2B5EF4-FFF2-40B4-BE49-F238E27FC236}">
                  <a16:creationId xmlns:a16="http://schemas.microsoft.com/office/drawing/2014/main" id="{9BA6A248-E8B5-4B4A-260B-9D2A852A7EC1}"/>
                </a:ext>
                <a:ext uri="{C183D7F6-B498-43B3-948B-1728B52AA6E4}">
                  <adec:decorative xmlns:adec="http://schemas.microsoft.com/office/drawing/2017/decorative" val="1"/>
                </a:ext>
              </a:extLst>
            </p:cNvPr>
            <p:cNvSpPr/>
            <p:nvPr/>
          </p:nvSpPr>
          <p:spPr>
            <a:xfrm>
              <a:off x="4522924" y="1709738"/>
              <a:ext cx="672964" cy="215217"/>
            </a:xfrm>
            <a:custGeom>
              <a:avLst/>
              <a:gdLst>
                <a:gd name="connsiteX0" fmla="*/ 6214 w 672964"/>
                <a:gd name="connsiteY0" fmla="*/ 95250 h 215217"/>
                <a:gd name="connsiteX1" fmla="*/ 125276 w 672964"/>
                <a:gd name="connsiteY1" fmla="*/ 42862 h 215217"/>
                <a:gd name="connsiteX2" fmla="*/ 191951 w 672964"/>
                <a:gd name="connsiteY2" fmla="*/ 23812 h 215217"/>
                <a:gd name="connsiteX3" fmla="*/ 225289 w 672964"/>
                <a:gd name="connsiteY3" fmla="*/ 14287 h 215217"/>
                <a:gd name="connsiteX4" fmla="*/ 311014 w 672964"/>
                <a:gd name="connsiteY4" fmla="*/ 4762 h 215217"/>
                <a:gd name="connsiteX5" fmla="*/ 487226 w 672964"/>
                <a:gd name="connsiteY5" fmla="*/ 0 h 215217"/>
                <a:gd name="connsiteX6" fmla="*/ 606289 w 672964"/>
                <a:gd name="connsiteY6" fmla="*/ 19050 h 215217"/>
                <a:gd name="connsiteX7" fmla="*/ 634864 w 672964"/>
                <a:gd name="connsiteY7" fmla="*/ 42862 h 215217"/>
                <a:gd name="connsiteX8" fmla="*/ 649151 w 672964"/>
                <a:gd name="connsiteY8" fmla="*/ 52387 h 215217"/>
                <a:gd name="connsiteX9" fmla="*/ 653914 w 672964"/>
                <a:gd name="connsiteY9" fmla="*/ 66675 h 215217"/>
                <a:gd name="connsiteX10" fmla="*/ 672964 w 672964"/>
                <a:gd name="connsiteY10" fmla="*/ 100012 h 215217"/>
                <a:gd name="connsiteX11" fmla="*/ 668201 w 672964"/>
                <a:gd name="connsiteY11" fmla="*/ 142875 h 215217"/>
                <a:gd name="connsiteX12" fmla="*/ 644389 w 672964"/>
                <a:gd name="connsiteY12" fmla="*/ 157162 h 215217"/>
                <a:gd name="connsiteX13" fmla="*/ 491989 w 672964"/>
                <a:gd name="connsiteY13" fmla="*/ 180975 h 215217"/>
                <a:gd name="connsiteX14" fmla="*/ 463414 w 672964"/>
                <a:gd name="connsiteY14" fmla="*/ 185737 h 215217"/>
                <a:gd name="connsiteX15" fmla="*/ 444364 w 672964"/>
                <a:gd name="connsiteY15" fmla="*/ 190500 h 215217"/>
                <a:gd name="connsiteX16" fmla="*/ 396739 w 672964"/>
                <a:gd name="connsiteY16" fmla="*/ 195262 h 215217"/>
                <a:gd name="connsiteX17" fmla="*/ 368164 w 672964"/>
                <a:gd name="connsiteY17" fmla="*/ 200025 h 215217"/>
                <a:gd name="connsiteX18" fmla="*/ 39551 w 672964"/>
                <a:gd name="connsiteY18" fmla="*/ 180975 h 215217"/>
                <a:gd name="connsiteX19" fmla="*/ 25264 w 672964"/>
                <a:gd name="connsiteY19" fmla="*/ 171450 h 215217"/>
                <a:gd name="connsiteX20" fmla="*/ 20501 w 672964"/>
                <a:gd name="connsiteY20" fmla="*/ 147637 h 215217"/>
                <a:gd name="connsiteX21" fmla="*/ 15739 w 672964"/>
                <a:gd name="connsiteY21" fmla="*/ 128587 h 215217"/>
                <a:gd name="connsiteX22" fmla="*/ 6214 w 672964"/>
                <a:gd name="connsiteY22" fmla="*/ 95250 h 2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964" h="215217">
                  <a:moveTo>
                    <a:pt x="6214" y="95250"/>
                  </a:moveTo>
                  <a:cubicBezTo>
                    <a:pt x="24470" y="80963"/>
                    <a:pt x="7161" y="74359"/>
                    <a:pt x="125276" y="42862"/>
                  </a:cubicBezTo>
                  <a:cubicBezTo>
                    <a:pt x="125296" y="42857"/>
                    <a:pt x="191930" y="23818"/>
                    <a:pt x="191951" y="23812"/>
                  </a:cubicBezTo>
                  <a:cubicBezTo>
                    <a:pt x="203064" y="20637"/>
                    <a:pt x="213821" y="15720"/>
                    <a:pt x="225289" y="14287"/>
                  </a:cubicBezTo>
                  <a:cubicBezTo>
                    <a:pt x="245469" y="11765"/>
                    <a:pt x="292726" y="5540"/>
                    <a:pt x="311014" y="4762"/>
                  </a:cubicBezTo>
                  <a:cubicBezTo>
                    <a:pt x="369720" y="2264"/>
                    <a:pt x="428489" y="1587"/>
                    <a:pt x="487226" y="0"/>
                  </a:cubicBezTo>
                  <a:cubicBezTo>
                    <a:pt x="503088" y="1586"/>
                    <a:pt x="576399" y="30"/>
                    <a:pt x="606289" y="19050"/>
                  </a:cubicBezTo>
                  <a:cubicBezTo>
                    <a:pt x="616749" y="25706"/>
                    <a:pt x="625077" y="35250"/>
                    <a:pt x="634864" y="42862"/>
                  </a:cubicBezTo>
                  <a:cubicBezTo>
                    <a:pt x="639382" y="46376"/>
                    <a:pt x="644389" y="49212"/>
                    <a:pt x="649151" y="52387"/>
                  </a:cubicBezTo>
                  <a:cubicBezTo>
                    <a:pt x="650739" y="57150"/>
                    <a:pt x="651423" y="62316"/>
                    <a:pt x="653914" y="66675"/>
                  </a:cubicBezTo>
                  <a:cubicBezTo>
                    <a:pt x="676981" y="107043"/>
                    <a:pt x="662043" y="67252"/>
                    <a:pt x="672964" y="100012"/>
                  </a:cubicBezTo>
                  <a:cubicBezTo>
                    <a:pt x="671376" y="114300"/>
                    <a:pt x="674630" y="130017"/>
                    <a:pt x="668201" y="142875"/>
                  </a:cubicBezTo>
                  <a:cubicBezTo>
                    <a:pt x="664061" y="151154"/>
                    <a:pt x="653075" y="153962"/>
                    <a:pt x="644389" y="157162"/>
                  </a:cubicBezTo>
                  <a:cubicBezTo>
                    <a:pt x="575096" y="182691"/>
                    <a:pt x="569963" y="176643"/>
                    <a:pt x="491989" y="180975"/>
                  </a:cubicBezTo>
                  <a:cubicBezTo>
                    <a:pt x="482464" y="182562"/>
                    <a:pt x="472883" y="183843"/>
                    <a:pt x="463414" y="185737"/>
                  </a:cubicBezTo>
                  <a:cubicBezTo>
                    <a:pt x="456996" y="187021"/>
                    <a:pt x="450844" y="189574"/>
                    <a:pt x="444364" y="190500"/>
                  </a:cubicBezTo>
                  <a:cubicBezTo>
                    <a:pt x="428570" y="192756"/>
                    <a:pt x="412570" y="193283"/>
                    <a:pt x="396739" y="195262"/>
                  </a:cubicBezTo>
                  <a:cubicBezTo>
                    <a:pt x="387157" y="196460"/>
                    <a:pt x="377689" y="198437"/>
                    <a:pt x="368164" y="200025"/>
                  </a:cubicBezTo>
                  <a:cubicBezTo>
                    <a:pt x="104115" y="195899"/>
                    <a:pt x="145942" y="247468"/>
                    <a:pt x="39551" y="180975"/>
                  </a:cubicBezTo>
                  <a:cubicBezTo>
                    <a:pt x="34697" y="177942"/>
                    <a:pt x="30026" y="174625"/>
                    <a:pt x="25264" y="171450"/>
                  </a:cubicBezTo>
                  <a:cubicBezTo>
                    <a:pt x="23676" y="163512"/>
                    <a:pt x="22257" y="155539"/>
                    <a:pt x="20501" y="147637"/>
                  </a:cubicBezTo>
                  <a:cubicBezTo>
                    <a:pt x="19081" y="141247"/>
                    <a:pt x="15739" y="135132"/>
                    <a:pt x="15739" y="128587"/>
                  </a:cubicBezTo>
                  <a:cubicBezTo>
                    <a:pt x="15739" y="120493"/>
                    <a:pt x="-12042" y="109537"/>
                    <a:pt x="6214"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CD27E0E9-4CE7-5251-1DF8-60182453E526}"/>
                </a:ext>
                <a:ext uri="{C183D7F6-B498-43B3-948B-1728B52AA6E4}">
                  <adec:decorative xmlns:adec="http://schemas.microsoft.com/office/drawing/2017/decorative" val="1"/>
                </a:ext>
              </a:extLst>
            </p:cNvPr>
            <p:cNvSpPr/>
            <p:nvPr/>
          </p:nvSpPr>
          <p:spPr>
            <a:xfrm>
              <a:off x="2386013" y="192495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C46A120D-2855-1F92-FFA7-6161343306C9}"/>
                </a:ext>
                <a:ext uri="{C183D7F6-B498-43B3-948B-1728B52AA6E4}">
                  <adec:decorative xmlns:adec="http://schemas.microsoft.com/office/drawing/2017/decorative" val="1"/>
                </a:ext>
              </a:extLst>
            </p:cNvPr>
            <p:cNvSpPr/>
            <p:nvPr/>
          </p:nvSpPr>
          <p:spPr>
            <a:xfrm>
              <a:off x="3386139" y="276746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4412523-C0A9-C554-F3F2-5FC2C3A397A2}"/>
                </a:ext>
                <a:ext uri="{C183D7F6-B498-43B3-948B-1728B52AA6E4}">
                  <adec:decorative xmlns:adec="http://schemas.microsoft.com/office/drawing/2017/decorative" val="1"/>
                </a:ext>
              </a:extLst>
            </p:cNvPr>
            <p:cNvSpPr/>
            <p:nvPr/>
          </p:nvSpPr>
          <p:spPr>
            <a:xfrm>
              <a:off x="5096814" y="2775870"/>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ctangle 8">
            <a:extLst>
              <a:ext uri="{FF2B5EF4-FFF2-40B4-BE49-F238E27FC236}">
                <a16:creationId xmlns:a16="http://schemas.microsoft.com/office/drawing/2014/main" id="{A004667C-57AD-E8AA-50E0-D4136BC87C1F}"/>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C43A76C5-80CF-81FF-D7B2-37F0435AC810}"/>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EE7B17-0283-EF40-CDEF-9D548944370B}"/>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E46AFAF-5381-31F9-91AC-C1920C7A558F}"/>
              </a:ext>
              <a:ext uri="{C183D7F6-B498-43B3-948B-1728B52AA6E4}">
                <adec:decorative xmlns:adec="http://schemas.microsoft.com/office/drawing/2017/decorative" val="1"/>
              </a:ext>
            </a:extLst>
          </p:cNvPr>
          <p:cNvSpPr/>
          <p:nvPr/>
        </p:nvSpPr>
        <p:spPr>
          <a:xfrm>
            <a:off x="409575" y="631031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FB16B77F-2171-3DDF-5DAF-BA0D8718F0B2}"/>
              </a:ext>
              <a:ext uri="{C183D7F6-B498-43B3-948B-1728B52AA6E4}">
                <adec:decorative xmlns:adec="http://schemas.microsoft.com/office/drawing/2017/decorative" val="1"/>
              </a:ext>
            </a:extLst>
          </p:cNvPr>
          <p:cNvSpPr/>
          <p:nvPr/>
        </p:nvSpPr>
        <p:spPr>
          <a:xfrm>
            <a:off x="409575" y="942689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24B175C9-D9ED-EFB5-A931-0C9A53E8663D}"/>
              </a:ext>
              <a:ext uri="{C183D7F6-B498-43B3-948B-1728B52AA6E4}">
                <adec:decorative xmlns:adec="http://schemas.microsoft.com/office/drawing/2017/decorative" val="1"/>
              </a:ext>
            </a:extLst>
          </p:cNvPr>
          <p:cNvSpPr/>
          <p:nvPr/>
        </p:nvSpPr>
        <p:spPr>
          <a:xfrm>
            <a:off x="57722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Título</a:t>
            </a:r>
            <a:endParaRPr lang="pt-BR" sz="900" b="1" dirty="0">
              <a:solidFill>
                <a:schemeClr val="tx1"/>
              </a:solidFill>
              <a:latin typeface="Pangolin" panose="00000500000000000000" pitchFamily="2" charset="0"/>
            </a:endParaRPr>
          </a:p>
        </p:txBody>
      </p:sp>
      <p:sp>
        <p:nvSpPr>
          <p:cNvPr id="16" name="Rectangle 15">
            <a:extLst>
              <a:ext uri="{FF2B5EF4-FFF2-40B4-BE49-F238E27FC236}">
                <a16:creationId xmlns:a16="http://schemas.microsoft.com/office/drawing/2014/main" id="{77AA2A8B-1D2B-BEC4-4EC3-05E6FC6A6B39}"/>
              </a:ext>
              <a:ext uri="{C183D7F6-B498-43B3-948B-1728B52AA6E4}">
                <adec:decorative xmlns:adec="http://schemas.microsoft.com/office/drawing/2017/decorative" val="1"/>
              </a:ext>
            </a:extLst>
          </p:cNvPr>
          <p:cNvSpPr/>
          <p:nvPr/>
        </p:nvSpPr>
        <p:spPr>
          <a:xfrm>
            <a:off x="1397000"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Director</a:t>
            </a:r>
            <a:endParaRPr lang="pt-BR" sz="900" b="1" dirty="0">
              <a:solidFill>
                <a:schemeClr val="tx1"/>
              </a:solidFill>
              <a:latin typeface="Pangolin" panose="00000500000000000000" pitchFamily="2" charset="0"/>
            </a:endParaRPr>
          </a:p>
        </p:txBody>
      </p:sp>
      <p:sp>
        <p:nvSpPr>
          <p:cNvPr id="17" name="Rectangle 16">
            <a:extLst>
              <a:ext uri="{FF2B5EF4-FFF2-40B4-BE49-F238E27FC236}">
                <a16:creationId xmlns:a16="http://schemas.microsoft.com/office/drawing/2014/main" id="{3B66D02F-8E89-01A1-7DC1-DA481C4EA8EB}"/>
              </a:ext>
              <a:ext uri="{C183D7F6-B498-43B3-948B-1728B52AA6E4}">
                <adec:decorative xmlns:adec="http://schemas.microsoft.com/office/drawing/2017/decorative" val="1"/>
              </a:ext>
            </a:extLst>
          </p:cNvPr>
          <p:cNvSpPr/>
          <p:nvPr/>
        </p:nvSpPr>
        <p:spPr>
          <a:xfrm>
            <a:off x="2238382"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Actor</a:t>
            </a:r>
            <a:endParaRPr lang="pt-BR" sz="900" b="1" dirty="0">
              <a:solidFill>
                <a:schemeClr val="tx1"/>
              </a:solidFill>
              <a:latin typeface="Pangolin" panose="00000500000000000000" pitchFamily="2" charset="0"/>
            </a:endParaRPr>
          </a:p>
        </p:txBody>
      </p:sp>
      <p:sp>
        <p:nvSpPr>
          <p:cNvPr id="18" name="Rectangle 17">
            <a:extLst>
              <a:ext uri="{FF2B5EF4-FFF2-40B4-BE49-F238E27FC236}">
                <a16:creationId xmlns:a16="http://schemas.microsoft.com/office/drawing/2014/main" id="{A2466F00-5BDE-8328-123F-ED67DEF93731}"/>
              </a:ext>
              <a:ext uri="{C183D7F6-B498-43B3-948B-1728B52AA6E4}">
                <adec:decorative xmlns:adec="http://schemas.microsoft.com/office/drawing/2017/decorative" val="1"/>
              </a:ext>
            </a:extLst>
          </p:cNvPr>
          <p:cNvSpPr/>
          <p:nvPr/>
        </p:nvSpPr>
        <p:spPr>
          <a:xfrm>
            <a:off x="308451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Duración</a:t>
            </a:r>
            <a:endParaRPr lang="pt-BR" sz="900" b="1" dirty="0">
              <a:solidFill>
                <a:schemeClr val="tx1"/>
              </a:solidFill>
              <a:latin typeface="Pangolin" panose="00000500000000000000" pitchFamily="2" charset="0"/>
            </a:endParaRPr>
          </a:p>
        </p:txBody>
      </p:sp>
      <p:sp>
        <p:nvSpPr>
          <p:cNvPr id="19" name="Rectangle 18">
            <a:extLst>
              <a:ext uri="{FF2B5EF4-FFF2-40B4-BE49-F238E27FC236}">
                <a16:creationId xmlns:a16="http://schemas.microsoft.com/office/drawing/2014/main" id="{E4A2AC58-81CE-EF2A-F2FD-6DCF369599C6}"/>
              </a:ext>
              <a:ext uri="{C183D7F6-B498-43B3-948B-1728B52AA6E4}">
                <adec:decorative xmlns:adec="http://schemas.microsoft.com/office/drawing/2017/decorative" val="1"/>
              </a:ext>
            </a:extLst>
          </p:cNvPr>
          <p:cNvSpPr/>
          <p:nvPr/>
        </p:nvSpPr>
        <p:spPr>
          <a:xfrm>
            <a:off x="3931285"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Año</a:t>
            </a:r>
            <a:endParaRPr lang="pt-BR" sz="900" b="1" dirty="0">
              <a:solidFill>
                <a:schemeClr val="tx1"/>
              </a:solidFill>
              <a:latin typeface="Pangolin" panose="00000500000000000000" pitchFamily="2" charset="0"/>
            </a:endParaRPr>
          </a:p>
        </p:txBody>
      </p:sp>
      <p:sp>
        <p:nvSpPr>
          <p:cNvPr id="21" name="Rectangle 20">
            <a:extLst>
              <a:ext uri="{FF2B5EF4-FFF2-40B4-BE49-F238E27FC236}">
                <a16:creationId xmlns:a16="http://schemas.microsoft.com/office/drawing/2014/main" id="{6EF71874-9CF6-EBC9-D21F-7D0810051041}"/>
              </a:ext>
              <a:ext uri="{C183D7F6-B498-43B3-948B-1728B52AA6E4}">
                <adec:decorative xmlns:adec="http://schemas.microsoft.com/office/drawing/2017/decorative" val="1"/>
              </a:ext>
            </a:extLst>
          </p:cNvPr>
          <p:cNvSpPr/>
          <p:nvPr/>
        </p:nvSpPr>
        <p:spPr>
          <a:xfrm>
            <a:off x="5639604"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Género</a:t>
            </a:r>
            <a:endParaRPr lang="pt-BR" sz="900" b="1" dirty="0">
              <a:solidFill>
                <a:schemeClr val="tx1"/>
              </a:solidFill>
              <a:latin typeface="Pangolin" panose="00000500000000000000" pitchFamily="2" charset="0"/>
            </a:endParaRPr>
          </a:p>
        </p:txBody>
      </p:sp>
      <p:sp>
        <p:nvSpPr>
          <p:cNvPr id="20" name="Rectangle 19">
            <a:extLst>
              <a:ext uri="{FF2B5EF4-FFF2-40B4-BE49-F238E27FC236}">
                <a16:creationId xmlns:a16="http://schemas.microsoft.com/office/drawing/2014/main" id="{226E995C-1673-332F-C0DA-4A8D14D7594A}"/>
              </a:ext>
              <a:ext uri="{C183D7F6-B498-43B3-948B-1728B52AA6E4}">
                <adec:decorative xmlns:adec="http://schemas.microsoft.com/office/drawing/2017/decorative" val="1"/>
              </a:ext>
            </a:extLst>
          </p:cNvPr>
          <p:cNvSpPr/>
          <p:nvPr/>
        </p:nvSpPr>
        <p:spPr>
          <a:xfrm>
            <a:off x="4721430" y="7259461"/>
            <a:ext cx="828707"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a:solidFill>
                  <a:schemeClr val="tx1"/>
                </a:solidFill>
                <a:latin typeface="Pangolin" panose="00000500000000000000" pitchFamily="2" charset="0"/>
              </a:rPr>
              <a:t>Popularidad</a:t>
            </a:r>
            <a:endParaRPr lang="pt-BR" sz="900" b="1" dirty="0">
              <a:solidFill>
                <a:schemeClr val="tx1"/>
              </a:solidFill>
              <a:latin typeface="Pangolin" panose="00000500000000000000" pitchFamily="2" charset="0"/>
            </a:endParaRPr>
          </a:p>
        </p:txBody>
      </p:sp>
      <p:sp>
        <p:nvSpPr>
          <p:cNvPr id="23" name="Freeform: Shape 22">
            <a:extLst>
              <a:ext uri="{FF2B5EF4-FFF2-40B4-BE49-F238E27FC236}">
                <a16:creationId xmlns:a16="http://schemas.microsoft.com/office/drawing/2014/main" id="{CAFE7B4F-8988-89FB-60FD-68C08A5E64FC}"/>
              </a:ext>
              <a:ext uri="{C183D7F6-B498-43B3-948B-1728B52AA6E4}">
                <adec:decorative xmlns:adec="http://schemas.microsoft.com/office/drawing/2017/decorative" val="1"/>
              </a:ext>
            </a:extLst>
          </p:cNvPr>
          <p:cNvSpPr/>
          <p:nvPr/>
        </p:nvSpPr>
        <p:spPr>
          <a:xfrm>
            <a:off x="3033719" y="720409"/>
            <a:ext cx="1402801" cy="457803"/>
          </a:xfrm>
          <a:custGeom>
            <a:avLst/>
            <a:gdLst>
              <a:gd name="connsiteX0" fmla="*/ 37279 w 1402801"/>
              <a:gd name="connsiteY0" fmla="*/ 457200 h 457803"/>
              <a:gd name="connsiteX1" fmla="*/ 113479 w 1402801"/>
              <a:gd name="connsiteY1" fmla="*/ 450850 h 457803"/>
              <a:gd name="connsiteX2" fmla="*/ 138879 w 1402801"/>
              <a:gd name="connsiteY2" fmla="*/ 438150 h 457803"/>
              <a:gd name="connsiteX3" fmla="*/ 253179 w 1402801"/>
              <a:gd name="connsiteY3" fmla="*/ 431800 h 457803"/>
              <a:gd name="connsiteX4" fmla="*/ 303979 w 1402801"/>
              <a:gd name="connsiteY4" fmla="*/ 419100 h 457803"/>
              <a:gd name="connsiteX5" fmla="*/ 373829 w 1402801"/>
              <a:gd name="connsiteY5" fmla="*/ 412750 h 457803"/>
              <a:gd name="connsiteX6" fmla="*/ 488129 w 1402801"/>
              <a:gd name="connsiteY6" fmla="*/ 400050 h 457803"/>
              <a:gd name="connsiteX7" fmla="*/ 551629 w 1402801"/>
              <a:gd name="connsiteY7" fmla="*/ 387350 h 457803"/>
              <a:gd name="connsiteX8" fmla="*/ 672279 w 1402801"/>
              <a:gd name="connsiteY8" fmla="*/ 381000 h 457803"/>
              <a:gd name="connsiteX9" fmla="*/ 875479 w 1402801"/>
              <a:gd name="connsiteY9" fmla="*/ 381000 h 457803"/>
              <a:gd name="connsiteX10" fmla="*/ 938979 w 1402801"/>
              <a:gd name="connsiteY10" fmla="*/ 412750 h 457803"/>
              <a:gd name="connsiteX11" fmla="*/ 964379 w 1402801"/>
              <a:gd name="connsiteY11" fmla="*/ 425450 h 457803"/>
              <a:gd name="connsiteX12" fmla="*/ 1059629 w 1402801"/>
              <a:gd name="connsiteY12" fmla="*/ 431800 h 457803"/>
              <a:gd name="connsiteX13" fmla="*/ 1110429 w 1402801"/>
              <a:gd name="connsiteY13" fmla="*/ 438150 h 457803"/>
              <a:gd name="connsiteX14" fmla="*/ 1243779 w 1402801"/>
              <a:gd name="connsiteY14" fmla="*/ 431800 h 457803"/>
              <a:gd name="connsiteX15" fmla="*/ 1294579 w 1402801"/>
              <a:gd name="connsiteY15" fmla="*/ 425450 h 457803"/>
              <a:gd name="connsiteX16" fmla="*/ 1345379 w 1402801"/>
              <a:gd name="connsiteY16" fmla="*/ 400050 h 457803"/>
              <a:gd name="connsiteX17" fmla="*/ 1377129 w 1402801"/>
              <a:gd name="connsiteY17" fmla="*/ 317500 h 457803"/>
              <a:gd name="connsiteX18" fmla="*/ 1396179 w 1402801"/>
              <a:gd name="connsiteY18" fmla="*/ 266700 h 457803"/>
              <a:gd name="connsiteX19" fmla="*/ 1402529 w 1402801"/>
              <a:gd name="connsiteY19" fmla="*/ 215900 h 457803"/>
              <a:gd name="connsiteX20" fmla="*/ 1319979 w 1402801"/>
              <a:gd name="connsiteY20" fmla="*/ 12700 h 457803"/>
              <a:gd name="connsiteX21" fmla="*/ 1231079 w 1402801"/>
              <a:gd name="connsiteY21" fmla="*/ 0 h 457803"/>
              <a:gd name="connsiteX22" fmla="*/ 926279 w 1402801"/>
              <a:gd name="connsiteY22" fmla="*/ 19050 h 457803"/>
              <a:gd name="connsiteX23" fmla="*/ 799279 w 1402801"/>
              <a:gd name="connsiteY23" fmla="*/ 44450 h 457803"/>
              <a:gd name="connsiteX24" fmla="*/ 646879 w 1402801"/>
              <a:gd name="connsiteY24" fmla="*/ 50800 h 457803"/>
              <a:gd name="connsiteX25" fmla="*/ 411929 w 1402801"/>
              <a:gd name="connsiteY25" fmla="*/ 63500 h 457803"/>
              <a:gd name="connsiteX26" fmla="*/ 170629 w 1402801"/>
              <a:gd name="connsiteY26" fmla="*/ 50800 h 457803"/>
              <a:gd name="connsiteX27" fmla="*/ 113479 w 1402801"/>
              <a:gd name="connsiteY27" fmla="*/ 44450 h 457803"/>
              <a:gd name="connsiteX28" fmla="*/ 24579 w 1402801"/>
              <a:gd name="connsiteY28" fmla="*/ 57150 h 457803"/>
              <a:gd name="connsiteX29" fmla="*/ 5529 w 1402801"/>
              <a:gd name="connsiteY29" fmla="*/ 273050 h 457803"/>
              <a:gd name="connsiteX30" fmla="*/ 18229 w 1402801"/>
              <a:gd name="connsiteY30" fmla="*/ 419100 h 457803"/>
              <a:gd name="connsiteX31" fmla="*/ 24579 w 1402801"/>
              <a:gd name="connsiteY31" fmla="*/ 438150 h 457803"/>
              <a:gd name="connsiteX32" fmla="*/ 37279 w 1402801"/>
              <a:gd name="connsiteY32" fmla="*/ 457200 h 45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2801" h="457803">
                <a:moveTo>
                  <a:pt x="37279" y="457200"/>
                </a:moveTo>
                <a:cubicBezTo>
                  <a:pt x="52096" y="459317"/>
                  <a:pt x="88428" y="455547"/>
                  <a:pt x="113479" y="450850"/>
                </a:cubicBezTo>
                <a:cubicBezTo>
                  <a:pt x="122783" y="449106"/>
                  <a:pt x="129500" y="439429"/>
                  <a:pt x="138879" y="438150"/>
                </a:cubicBezTo>
                <a:cubicBezTo>
                  <a:pt x="176688" y="432994"/>
                  <a:pt x="215079" y="433917"/>
                  <a:pt x="253179" y="431800"/>
                </a:cubicBezTo>
                <a:cubicBezTo>
                  <a:pt x="270112" y="427567"/>
                  <a:pt x="286738" y="421822"/>
                  <a:pt x="303979" y="419100"/>
                </a:cubicBezTo>
                <a:cubicBezTo>
                  <a:pt x="327072" y="415454"/>
                  <a:pt x="350574" y="415156"/>
                  <a:pt x="373829" y="412750"/>
                </a:cubicBezTo>
                <a:lnTo>
                  <a:pt x="488129" y="400050"/>
                </a:lnTo>
                <a:cubicBezTo>
                  <a:pt x="509879" y="394612"/>
                  <a:pt x="528733" y="389182"/>
                  <a:pt x="551629" y="387350"/>
                </a:cubicBezTo>
                <a:cubicBezTo>
                  <a:pt x="591773" y="384138"/>
                  <a:pt x="632062" y="383117"/>
                  <a:pt x="672279" y="381000"/>
                </a:cubicBezTo>
                <a:cubicBezTo>
                  <a:pt x="764272" y="369501"/>
                  <a:pt x="733614" y="370491"/>
                  <a:pt x="875479" y="381000"/>
                </a:cubicBezTo>
                <a:cubicBezTo>
                  <a:pt x="892423" y="382255"/>
                  <a:pt x="935362" y="410777"/>
                  <a:pt x="938979" y="412750"/>
                </a:cubicBezTo>
                <a:cubicBezTo>
                  <a:pt x="947289" y="417283"/>
                  <a:pt x="955029" y="423974"/>
                  <a:pt x="964379" y="425450"/>
                </a:cubicBezTo>
                <a:cubicBezTo>
                  <a:pt x="995810" y="430413"/>
                  <a:pt x="1027928" y="429043"/>
                  <a:pt x="1059629" y="431800"/>
                </a:cubicBezTo>
                <a:cubicBezTo>
                  <a:pt x="1076630" y="433278"/>
                  <a:pt x="1093496" y="436033"/>
                  <a:pt x="1110429" y="438150"/>
                </a:cubicBezTo>
                <a:cubicBezTo>
                  <a:pt x="1154879" y="436033"/>
                  <a:pt x="1199384" y="434862"/>
                  <a:pt x="1243779" y="431800"/>
                </a:cubicBezTo>
                <a:cubicBezTo>
                  <a:pt x="1260804" y="430626"/>
                  <a:pt x="1278291" y="430540"/>
                  <a:pt x="1294579" y="425450"/>
                </a:cubicBezTo>
                <a:cubicBezTo>
                  <a:pt x="1312649" y="419803"/>
                  <a:pt x="1345379" y="400050"/>
                  <a:pt x="1345379" y="400050"/>
                </a:cubicBezTo>
                <a:cubicBezTo>
                  <a:pt x="1355962" y="372533"/>
                  <a:pt x="1366634" y="345050"/>
                  <a:pt x="1377129" y="317500"/>
                </a:cubicBezTo>
                <a:cubicBezTo>
                  <a:pt x="1383567" y="300600"/>
                  <a:pt x="1396179" y="266700"/>
                  <a:pt x="1396179" y="266700"/>
                </a:cubicBezTo>
                <a:cubicBezTo>
                  <a:pt x="1398296" y="249767"/>
                  <a:pt x="1404122" y="232891"/>
                  <a:pt x="1402529" y="215900"/>
                </a:cubicBezTo>
                <a:cubicBezTo>
                  <a:pt x="1395011" y="135713"/>
                  <a:pt x="1404697" y="49534"/>
                  <a:pt x="1319979" y="12700"/>
                </a:cubicBezTo>
                <a:cubicBezTo>
                  <a:pt x="1292527" y="764"/>
                  <a:pt x="1260712" y="4233"/>
                  <a:pt x="1231079" y="0"/>
                </a:cubicBezTo>
                <a:cubicBezTo>
                  <a:pt x="1129479" y="6350"/>
                  <a:pt x="1027542" y="8626"/>
                  <a:pt x="926279" y="19050"/>
                </a:cubicBezTo>
                <a:cubicBezTo>
                  <a:pt x="883334" y="23471"/>
                  <a:pt x="842175" y="39575"/>
                  <a:pt x="799279" y="44450"/>
                </a:cubicBezTo>
                <a:cubicBezTo>
                  <a:pt x="748760" y="50191"/>
                  <a:pt x="697662" y="48302"/>
                  <a:pt x="646879" y="50800"/>
                </a:cubicBezTo>
                <a:lnTo>
                  <a:pt x="411929" y="63500"/>
                </a:lnTo>
                <a:lnTo>
                  <a:pt x="170629" y="50800"/>
                </a:lnTo>
                <a:cubicBezTo>
                  <a:pt x="151501" y="49579"/>
                  <a:pt x="132628" y="43617"/>
                  <a:pt x="113479" y="44450"/>
                </a:cubicBezTo>
                <a:cubicBezTo>
                  <a:pt x="83573" y="45750"/>
                  <a:pt x="54212" y="52917"/>
                  <a:pt x="24579" y="57150"/>
                </a:cubicBezTo>
                <a:cubicBezTo>
                  <a:pt x="-15542" y="137392"/>
                  <a:pt x="5529" y="86420"/>
                  <a:pt x="5529" y="273050"/>
                </a:cubicBezTo>
                <a:cubicBezTo>
                  <a:pt x="5529" y="341397"/>
                  <a:pt x="3587" y="367853"/>
                  <a:pt x="18229" y="419100"/>
                </a:cubicBezTo>
                <a:cubicBezTo>
                  <a:pt x="20068" y="425536"/>
                  <a:pt x="20866" y="432581"/>
                  <a:pt x="24579" y="438150"/>
                </a:cubicBezTo>
                <a:cubicBezTo>
                  <a:pt x="29560" y="445622"/>
                  <a:pt x="22462" y="455083"/>
                  <a:pt x="37279"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81B42AD7-63BF-B6EF-3F66-6BD96ED1342B}"/>
              </a:ext>
              <a:ext uri="{C183D7F6-B498-43B3-948B-1728B52AA6E4}">
                <adec:decorative xmlns:adec="http://schemas.microsoft.com/office/drawing/2017/decorative" val="1"/>
              </a:ext>
            </a:extLst>
          </p:cNvPr>
          <p:cNvSpPr/>
          <p:nvPr/>
        </p:nvSpPr>
        <p:spPr>
          <a:xfrm>
            <a:off x="4780030" y="446688"/>
            <a:ext cx="663508" cy="16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a:solidFill>
                  <a:schemeClr val="tx1">
                    <a:lumMod val="50000"/>
                    <a:lumOff val="50000"/>
                  </a:schemeClr>
                </a:solidFill>
                <a:latin typeface="Pangolin" panose="00000500000000000000" pitchFamily="2" charset="0"/>
              </a:rPr>
              <a:t>Referencias:</a:t>
            </a:r>
            <a:endParaRPr lang="pt-BR" sz="700" dirty="0">
              <a:solidFill>
                <a:schemeClr val="tx1">
                  <a:lumMod val="50000"/>
                  <a:lumOff val="50000"/>
                </a:schemeClr>
              </a:solidFill>
              <a:latin typeface="Pangolin" panose="00000500000000000000" pitchFamily="2" charset="0"/>
            </a:endParaRPr>
          </a:p>
        </p:txBody>
      </p:sp>
      <p:sp>
        <p:nvSpPr>
          <p:cNvPr id="2" name="TextBox 1">
            <a:extLst>
              <a:ext uri="{FF2B5EF4-FFF2-40B4-BE49-F238E27FC236}">
                <a16:creationId xmlns:a16="http://schemas.microsoft.com/office/drawing/2014/main" id="{6E431609-A499-1367-3DD6-C76CF085DA5F}"/>
              </a:ext>
            </a:extLst>
          </p:cNvPr>
          <p:cNvSpPr txBox="1"/>
          <p:nvPr/>
        </p:nvSpPr>
        <p:spPr>
          <a:xfrm>
            <a:off x="220672" y="91440"/>
            <a:ext cx="2131368" cy="261610"/>
          </a:xfrm>
          <a:prstGeom prst="rect">
            <a:avLst/>
          </a:prstGeom>
          <a:solidFill>
            <a:schemeClr val="bg1"/>
          </a:solidFill>
        </p:spPr>
        <p:txBody>
          <a:bodyPr wrap="square" rtlCol="0">
            <a:spAutoFit/>
          </a:bodyPr>
          <a:lstStyle/>
          <a:p>
            <a:r>
              <a:rPr lang="es-419" sz="1100" dirty="0">
                <a:latin typeface="Pangolin" panose="00000500000000000000" pitchFamily="2" charset="0"/>
              </a:rPr>
              <a:t>Tipos de Atributos de los Datos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F2E7B421-81D7-F42B-3D99-B75FAE56AA08}"/>
              </a:ext>
            </a:extLst>
          </p:cNvPr>
          <p:cNvSpPr txBox="1"/>
          <p:nvPr/>
        </p:nvSpPr>
        <p:spPr>
          <a:xfrm>
            <a:off x="346030" y="451351"/>
            <a:ext cx="2326285" cy="784830"/>
          </a:xfrm>
          <a:prstGeom prst="rect">
            <a:avLst/>
          </a:prstGeom>
          <a:noFill/>
        </p:spPr>
        <p:txBody>
          <a:bodyPr wrap="square" rtlCol="0">
            <a:spAutoFit/>
          </a:bodyPr>
          <a:lstStyle/>
          <a:p>
            <a:pPr algn="ctr"/>
            <a:r>
              <a:rPr lang="es-419" sz="900" dirty="0">
                <a:latin typeface="Pangolin" panose="00000500000000000000" pitchFamily="2" charset="0"/>
              </a:rPr>
              <a:t>Recuerde que un atributo es una propiedad específica que se puede medir, observar o registrar. El gráfico de la derecha proporciona una descripción general de los diferentes tipos de atributos.</a:t>
            </a:r>
            <a:endParaRPr lang="pt-BR" sz="900" dirty="0"/>
          </a:p>
        </p:txBody>
      </p:sp>
      <p:sp>
        <p:nvSpPr>
          <p:cNvPr id="24" name="Title 23">
            <a:extLst>
              <a:ext uri="{FF2B5EF4-FFF2-40B4-BE49-F238E27FC236}">
                <a16:creationId xmlns:a16="http://schemas.microsoft.com/office/drawing/2014/main" id="{149719A9-B685-4154-89CA-2080DC671E61}"/>
              </a:ext>
            </a:extLst>
          </p:cNvPr>
          <p:cNvSpPr txBox="1">
            <a:spLocks noGrp="1"/>
          </p:cNvSpPr>
          <p:nvPr>
            <p:ph type="title" idx="4294967295"/>
          </p:nvPr>
        </p:nvSpPr>
        <p:spPr>
          <a:xfrm>
            <a:off x="2990843" y="783421"/>
            <a:ext cx="1518364" cy="40011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de-DE" sz="2000" b="1">
                <a:ln w="19050">
                  <a:solidFill>
                    <a:schemeClr val="tx1"/>
                  </a:solidFill>
                </a:ln>
                <a:solidFill>
                  <a:srgbClr val="A4A4A4"/>
                </a:solidFill>
                <a:latin typeface="Momopresentation Updated 2" panose="02000503000000000000" pitchFamily="2" charset="0"/>
                <a:ea typeface="+mn-ea"/>
                <a:cs typeface="+mn-cs"/>
              </a:rPr>
              <a:t>ATRIBUTOS</a:t>
            </a:r>
            <a:endParaRPr kumimoji="0" lang="pt-BR"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endParaRPr>
          </a:p>
        </p:txBody>
      </p:sp>
      <p:sp>
        <p:nvSpPr>
          <p:cNvPr id="25" name="Rectangle 24" descr="Categórico">
            <a:extLst>
              <a:ext uri="{FF2B5EF4-FFF2-40B4-BE49-F238E27FC236}">
                <a16:creationId xmlns:a16="http://schemas.microsoft.com/office/drawing/2014/main" id="{56CB2B16-AE58-4FF4-5CE7-9BF9D821FC2E}"/>
              </a:ext>
            </a:extLst>
          </p:cNvPr>
          <p:cNvSpPr/>
          <p:nvPr/>
        </p:nvSpPr>
        <p:spPr>
          <a:xfrm>
            <a:off x="2386013" y="1664493"/>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a:solidFill>
                  <a:schemeClr val="tx1"/>
                </a:solidFill>
                <a:latin typeface="Pangolin" panose="00000500000000000000" pitchFamily="2" charset="0"/>
              </a:rPr>
              <a:t>CATEGÓRICO</a:t>
            </a:r>
            <a:endParaRPr lang="pt-BR" sz="1000" b="1" dirty="0">
              <a:solidFill>
                <a:schemeClr val="tx1"/>
              </a:solidFill>
              <a:latin typeface="Pangolin" panose="00000500000000000000" pitchFamily="2" charset="0"/>
            </a:endParaRPr>
          </a:p>
        </p:txBody>
      </p:sp>
      <p:sp>
        <p:nvSpPr>
          <p:cNvPr id="36" name="TextBox 35">
            <a:extLst>
              <a:ext uri="{FF2B5EF4-FFF2-40B4-BE49-F238E27FC236}">
                <a16:creationId xmlns:a16="http://schemas.microsoft.com/office/drawing/2014/main" id="{398EB901-7A68-FF87-2470-B0942DD23FD6}"/>
              </a:ext>
            </a:extLst>
          </p:cNvPr>
          <p:cNvSpPr txBox="1"/>
          <p:nvPr/>
        </p:nvSpPr>
        <p:spPr>
          <a:xfrm>
            <a:off x="2335077" y="1902360"/>
            <a:ext cx="1562000" cy="369332"/>
          </a:xfrm>
          <a:prstGeom prst="rect">
            <a:avLst/>
          </a:prstGeom>
          <a:noFill/>
        </p:spPr>
        <p:txBody>
          <a:bodyPr wrap="square" rtlCol="0">
            <a:spAutoFit/>
          </a:bodyPr>
          <a:lstStyle/>
          <a:p>
            <a:r>
              <a:rPr lang="es-419" sz="900">
                <a:latin typeface="Pangolin" panose="00000500000000000000" pitchFamily="2" charset="0"/>
              </a:rPr>
              <a:t>Por ejemplo, color, género, autor, idioma</a:t>
            </a:r>
            <a:endParaRPr lang="pt-BR" sz="900" dirty="0"/>
          </a:p>
        </p:txBody>
      </p:sp>
      <p:sp>
        <p:nvSpPr>
          <p:cNvPr id="29" name="TextBox 28">
            <a:extLst>
              <a:ext uri="{FF2B5EF4-FFF2-40B4-BE49-F238E27FC236}">
                <a16:creationId xmlns:a16="http://schemas.microsoft.com/office/drawing/2014/main" id="{63493E4B-E352-BB63-D177-971913D59109}"/>
              </a:ext>
            </a:extLst>
          </p:cNvPr>
          <p:cNvSpPr txBox="1"/>
          <p:nvPr/>
        </p:nvSpPr>
        <p:spPr>
          <a:xfrm>
            <a:off x="4455333" y="1704154"/>
            <a:ext cx="881973" cy="261610"/>
          </a:xfrm>
          <a:prstGeom prst="rect">
            <a:avLst/>
          </a:prstGeom>
          <a:noFill/>
        </p:spPr>
        <p:txBody>
          <a:bodyPr wrap="none" rtlCol="0">
            <a:spAutoFit/>
          </a:bodyPr>
          <a:lstStyle/>
          <a:p>
            <a:r>
              <a:rPr lang="de-DE" sz="1100" dirty="0">
                <a:latin typeface="Pangolin" panose="00000500000000000000" pitchFamily="2" charset="0"/>
              </a:rPr>
              <a:t>ORDENADO</a:t>
            </a:r>
            <a:endParaRPr lang="pt-BR" sz="1100" dirty="0">
              <a:latin typeface="Pangolin" panose="00000500000000000000" pitchFamily="2" charset="0"/>
            </a:endParaRPr>
          </a:p>
        </p:txBody>
      </p:sp>
      <p:sp>
        <p:nvSpPr>
          <p:cNvPr id="26" name="Rectangle 25" descr="Ordinal">
            <a:extLst>
              <a:ext uri="{FF2B5EF4-FFF2-40B4-BE49-F238E27FC236}">
                <a16:creationId xmlns:a16="http://schemas.microsoft.com/office/drawing/2014/main" id="{84D5337C-25C6-1C80-1997-6948DFEB1D93}"/>
              </a:ext>
            </a:extLst>
          </p:cNvPr>
          <p:cNvSpPr/>
          <p:nvPr/>
        </p:nvSpPr>
        <p:spPr>
          <a:xfrm>
            <a:off x="3386139" y="2504792"/>
            <a:ext cx="895350"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ORDINAL</a:t>
            </a:r>
            <a:endParaRPr lang="pt-BR" sz="1000" b="1" dirty="0">
              <a:solidFill>
                <a:schemeClr val="tx1"/>
              </a:solidFill>
              <a:latin typeface="Pangolin" panose="00000500000000000000" pitchFamily="2" charset="0"/>
            </a:endParaRPr>
          </a:p>
        </p:txBody>
      </p:sp>
      <p:sp>
        <p:nvSpPr>
          <p:cNvPr id="37" name="TextBox 36">
            <a:extLst>
              <a:ext uri="{FF2B5EF4-FFF2-40B4-BE49-F238E27FC236}">
                <a16:creationId xmlns:a16="http://schemas.microsoft.com/office/drawing/2014/main" id="{E8D568F2-D52C-3C9B-64EE-F9DB4C68C2C6}"/>
              </a:ext>
            </a:extLst>
          </p:cNvPr>
          <p:cNvSpPr txBox="1"/>
          <p:nvPr/>
        </p:nvSpPr>
        <p:spPr>
          <a:xfrm>
            <a:off x="3334320" y="2737514"/>
            <a:ext cx="1445710" cy="369332"/>
          </a:xfrm>
          <a:prstGeom prst="rect">
            <a:avLst/>
          </a:prstGeom>
          <a:noFill/>
        </p:spPr>
        <p:txBody>
          <a:bodyPr wrap="square" rtlCol="0">
            <a:spAutoFit/>
          </a:bodyPr>
          <a:lstStyle/>
          <a:p>
            <a:r>
              <a:rPr lang="es-419" sz="900" dirty="0">
                <a:latin typeface="Pangolin" panose="00000500000000000000" pitchFamily="2" charset="0"/>
              </a:rPr>
              <a:t>Por ejemplo, la educación, el número de calzado…</a:t>
            </a:r>
            <a:endParaRPr lang="pt-BR" sz="900" dirty="0"/>
          </a:p>
        </p:txBody>
      </p:sp>
      <p:sp>
        <p:nvSpPr>
          <p:cNvPr id="27" name="Rectangle 26" descr="Quantitativo">
            <a:extLst>
              <a:ext uri="{FF2B5EF4-FFF2-40B4-BE49-F238E27FC236}">
                <a16:creationId xmlns:a16="http://schemas.microsoft.com/office/drawing/2014/main" id="{67BC9BCC-27DA-C360-F4A6-325002DDB47B}"/>
              </a:ext>
            </a:extLst>
          </p:cNvPr>
          <p:cNvSpPr/>
          <p:nvPr/>
        </p:nvSpPr>
        <p:spPr>
          <a:xfrm>
            <a:off x="5075556" y="2504792"/>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a:solidFill>
                  <a:schemeClr val="tx1"/>
                </a:solidFill>
                <a:latin typeface="Pangolin" panose="00000500000000000000" pitchFamily="2" charset="0"/>
              </a:rPr>
              <a:t>CUANTITATIVO</a:t>
            </a:r>
            <a:endParaRPr lang="pt-BR" sz="1000" b="1" dirty="0">
              <a:solidFill>
                <a:schemeClr val="tx1"/>
              </a:solidFill>
              <a:latin typeface="Pangolin" panose="00000500000000000000" pitchFamily="2" charset="0"/>
            </a:endParaRPr>
          </a:p>
        </p:txBody>
      </p:sp>
      <p:sp>
        <p:nvSpPr>
          <p:cNvPr id="38" name="TextBox 37">
            <a:extLst>
              <a:ext uri="{FF2B5EF4-FFF2-40B4-BE49-F238E27FC236}">
                <a16:creationId xmlns:a16="http://schemas.microsoft.com/office/drawing/2014/main" id="{475D9138-55DB-214B-ABDF-D01C1320B0AC}"/>
              </a:ext>
            </a:extLst>
          </p:cNvPr>
          <p:cNvSpPr txBox="1"/>
          <p:nvPr/>
        </p:nvSpPr>
        <p:spPr>
          <a:xfrm>
            <a:off x="5027190" y="2734488"/>
            <a:ext cx="1562000" cy="369332"/>
          </a:xfrm>
          <a:prstGeom prst="rect">
            <a:avLst/>
          </a:prstGeom>
          <a:noFill/>
        </p:spPr>
        <p:txBody>
          <a:bodyPr wrap="square" rtlCol="0">
            <a:spAutoFit/>
          </a:bodyPr>
          <a:lstStyle/>
          <a:p>
            <a:r>
              <a:rPr lang="pt-BR" sz="900" dirty="0">
                <a:latin typeface="Pangolin" panose="00000500000000000000" pitchFamily="2" charset="0"/>
              </a:rPr>
              <a:t>Ej.: centímetros, kilos,</a:t>
            </a:r>
            <a:br>
              <a:rPr lang="pt-BR" sz="900" dirty="0">
                <a:latin typeface="Pangolin" panose="00000500000000000000" pitchFamily="2" charset="0"/>
              </a:rPr>
            </a:br>
            <a:r>
              <a:rPr lang="pt-BR" sz="900" dirty="0">
                <a:latin typeface="Pangolin" panose="00000500000000000000" pitchFamily="2" charset="0"/>
              </a:rPr>
              <a:t>edad exacta, temperatura...</a:t>
            </a:r>
            <a:endParaRPr lang="pt-BR" sz="900" dirty="0"/>
          </a:p>
        </p:txBody>
      </p:sp>
      <p:sp>
        <p:nvSpPr>
          <p:cNvPr id="5" name="TextBox 4">
            <a:extLst>
              <a:ext uri="{FF2B5EF4-FFF2-40B4-BE49-F238E27FC236}">
                <a16:creationId xmlns:a16="http://schemas.microsoft.com/office/drawing/2014/main" id="{1C3BEFE9-46CE-2C43-9FC5-C509B6D1BEFF}"/>
              </a:ext>
            </a:extLst>
          </p:cNvPr>
          <p:cNvSpPr txBox="1"/>
          <p:nvPr/>
        </p:nvSpPr>
        <p:spPr>
          <a:xfrm>
            <a:off x="728663" y="3645111"/>
            <a:ext cx="2135042" cy="507831"/>
          </a:xfrm>
          <a:prstGeom prst="rect">
            <a:avLst/>
          </a:prstGeom>
          <a:noFill/>
        </p:spPr>
        <p:txBody>
          <a:bodyPr wrap="square" rtlCol="0">
            <a:spAutoFit/>
          </a:bodyPr>
          <a:lstStyle/>
          <a:p>
            <a:r>
              <a:rPr lang="es-419" sz="900" dirty="0">
                <a:latin typeface="Pangolin" panose="00000500000000000000" pitchFamily="2" charset="0"/>
              </a:rPr>
              <a:t>¡Describa los diferentes atributos que puede encontrar para esta variedad de chocolates!</a:t>
            </a:r>
            <a:endParaRPr lang="pt-BR" sz="900" dirty="0"/>
          </a:p>
        </p:txBody>
      </p:sp>
      <p:sp>
        <p:nvSpPr>
          <p:cNvPr id="11" name="TextBox 10">
            <a:extLst>
              <a:ext uri="{FF2B5EF4-FFF2-40B4-BE49-F238E27FC236}">
                <a16:creationId xmlns:a16="http://schemas.microsoft.com/office/drawing/2014/main" id="{E2CCE91F-0CA4-4C90-CC13-38DD5DC01010}"/>
              </a:ext>
            </a:extLst>
          </p:cNvPr>
          <p:cNvSpPr txBox="1"/>
          <p:nvPr/>
        </p:nvSpPr>
        <p:spPr>
          <a:xfrm rot="10800000">
            <a:off x="346029" y="6255706"/>
            <a:ext cx="6303999" cy="200056"/>
          </a:xfrm>
          <a:prstGeom prst="rect">
            <a:avLst/>
          </a:prstGeom>
          <a:noFill/>
        </p:spPr>
        <p:txBody>
          <a:bodyPr wrap="square" rtlCol="0">
            <a:spAutoFit/>
          </a:bodyPr>
          <a:lstStyle/>
          <a:p>
            <a:r>
              <a:rPr lang="es-419" sz="700">
                <a:latin typeface="Pangolin" panose="00000500000000000000" pitchFamily="2" charset="0"/>
              </a:rPr>
              <a:t>Ejemplo: tamaño, peso, forma, color, sabor, calorías, cantidad de frutos secos, tipo de envase, fecha de caducidad, consistencia, si se trata de un caramelo casero...</a:t>
            </a:r>
            <a:endParaRPr lang="pt-BR" sz="700" dirty="0"/>
          </a:p>
        </p:txBody>
      </p:sp>
      <p:sp>
        <p:nvSpPr>
          <p:cNvPr id="6" name="TextBox 5">
            <a:extLst>
              <a:ext uri="{FF2B5EF4-FFF2-40B4-BE49-F238E27FC236}">
                <a16:creationId xmlns:a16="http://schemas.microsoft.com/office/drawing/2014/main" id="{27FCE7B6-6B24-48C5-D50B-28A721ECF7AB}"/>
              </a:ext>
            </a:extLst>
          </p:cNvPr>
          <p:cNvSpPr txBox="1"/>
          <p:nvPr/>
        </p:nvSpPr>
        <p:spPr>
          <a:xfrm>
            <a:off x="542939" y="6660995"/>
            <a:ext cx="5147705" cy="230832"/>
          </a:xfrm>
          <a:prstGeom prst="rect">
            <a:avLst/>
          </a:prstGeom>
          <a:noFill/>
        </p:spPr>
        <p:txBody>
          <a:bodyPr wrap="square" rtlCol="0">
            <a:spAutoFit/>
          </a:bodyPr>
          <a:lstStyle/>
          <a:p>
            <a:pPr algn="ctr"/>
            <a:r>
              <a:rPr lang="es-419" sz="900">
                <a:latin typeface="Pangolin" panose="00000500000000000000" pitchFamily="2" charset="0"/>
              </a:rPr>
              <a:t>Por lo general, los datos se presentan en tablas. Averigüe los tipos de atributos para cada columna.</a:t>
            </a:r>
            <a:endParaRPr lang="pt-BR" sz="900" dirty="0"/>
          </a:p>
        </p:txBody>
      </p:sp>
      <p:sp>
        <p:nvSpPr>
          <p:cNvPr id="14" name="TextBox 13">
            <a:extLst>
              <a:ext uri="{FF2B5EF4-FFF2-40B4-BE49-F238E27FC236}">
                <a16:creationId xmlns:a16="http://schemas.microsoft.com/office/drawing/2014/main" id="{55393093-4276-FA95-3753-E80F54854E9A}"/>
              </a:ext>
            </a:extLst>
          </p:cNvPr>
          <p:cNvSpPr txBox="1"/>
          <p:nvPr/>
        </p:nvSpPr>
        <p:spPr>
          <a:xfrm rot="10800000">
            <a:off x="728663" y="9403066"/>
            <a:ext cx="5921366" cy="200055"/>
          </a:xfrm>
          <a:prstGeom prst="rect">
            <a:avLst/>
          </a:prstGeom>
          <a:noFill/>
        </p:spPr>
        <p:txBody>
          <a:bodyPr wrap="square" rtlCol="0">
            <a:spAutoFit/>
          </a:bodyPr>
          <a:lstStyle/>
          <a:p>
            <a:r>
              <a:rPr lang="de-DE" sz="700">
                <a:latin typeface="Pangolin" panose="00000500000000000000" pitchFamily="2" charset="0"/>
              </a:rPr>
              <a:t>Categórico: Título, Director, Actor, Género |  Cuantitativo: Duración |  Ordinal: Año, Popularidad</a:t>
            </a:r>
            <a:endParaRPr lang="pt-BR" sz="7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Fuentes:</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419" sz="1100" dirty="0">
                <a:solidFill>
                  <a:srgbClr val="333333"/>
                </a:solidFill>
                <a:latin typeface="Source Sans Pro" panose="020B0503030403020204" pitchFamily="34" charset="0"/>
                <a:ea typeface="+mn-ea"/>
                <a:cs typeface="+mn-cs"/>
              </a:rPr>
              <a:t>Tipos de Atributos de los Datos</a:t>
            </a:r>
            <a:r>
              <a:rPr lang="de-DE"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0E7FCC-F4A9-4675-B9D8-5E09C3364C54}">
  <ds:schemaRefs>
    <ds:schemaRef ds:uri="http://schemas.microsoft.com/sharepoint/v3/contenttype/forms"/>
  </ds:schemaRefs>
</ds:datastoreItem>
</file>

<file path=customXml/itemProps2.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F8C53F75-5C6A-4E63-B433-1E107F09D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1014</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vt:lpstr>
      <vt:lpstr>Segoe UI</vt:lpstr>
      <vt:lpstr>Source Sans Pro</vt:lpstr>
      <vt:lpstr>Momopresentation Updated 2</vt:lpstr>
      <vt:lpstr>Arial</vt:lpstr>
      <vt:lpstr>Calibri Light</vt:lpstr>
      <vt:lpstr>Pangolin</vt:lpstr>
      <vt:lpstr>Office</vt:lpstr>
      <vt:lpstr>Tipos de Atributos de los Datos</vt:lpstr>
      <vt:lpstr>https://fhstp.github.io/comixplain</vt:lpstr>
      <vt:lpstr>¿Atributos?</vt:lpstr>
      <vt:lpstr>Creo que es por el tipo de atributo...</vt:lpstr>
      <vt:lpstr>Genial, ahora que ambos sabemos todo sobre los atributos de los datos y tipos de atributos, ¡podemos tomar una decisión informada!</vt:lpstr>
      <vt:lpstr>ATRIBUTOS</vt:lpstr>
      <vt:lpstr>Tipos de Atributos de los Datos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2024-05-09T11:36:26Z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